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73" r:id="rId3"/>
    <p:sldMasterId id="2147483699" r:id="rId4"/>
  </p:sldMasterIdLst>
  <p:notesMasterIdLst>
    <p:notesMasterId r:id="rId20"/>
  </p:notesMasterIdLst>
  <p:sldIdLst>
    <p:sldId id="261" r:id="rId5"/>
    <p:sldId id="262" r:id="rId6"/>
    <p:sldId id="359" r:id="rId7"/>
    <p:sldId id="321" r:id="rId8"/>
    <p:sldId id="307" r:id="rId9"/>
    <p:sldId id="358" r:id="rId10"/>
    <p:sldId id="309" r:id="rId11"/>
    <p:sldId id="312" r:id="rId12"/>
    <p:sldId id="366" r:id="rId13"/>
    <p:sldId id="365" r:id="rId14"/>
    <p:sldId id="340" r:id="rId15"/>
    <p:sldId id="360" r:id="rId16"/>
    <p:sldId id="361" r:id="rId17"/>
    <p:sldId id="364" r:id="rId18"/>
    <p:sldId id="362" r:id="rId19"/>
  </p:sldIdLst>
  <p:sldSz cx="12192000" cy="6858000"/>
  <p:notesSz cx="6858000" cy="9144000"/>
  <p:embeddedFontLst>
    <p:embeddedFont>
      <p:font typeface="마루 부리 Beta" panose="020B0600000101010101" charset="-127"/>
      <p:regular r:id="rId21"/>
    </p:embeddedFont>
    <p:embeddedFont>
      <p:font typeface="a영명조M" panose="02020600000000000000" pitchFamily="18" charset="-127"/>
      <p:regular r:id="rId22"/>
    </p:embeddedFont>
    <p:embeddedFont>
      <p:font typeface="Biome" panose="020B05030302040208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나눔바른펜" panose="020B0503000000000000" pitchFamily="50" charset="-127"/>
      <p:regular r:id="rId29"/>
      <p:bold r:id="rId30"/>
    </p:embeddedFont>
    <p:embeddedFont>
      <p:font typeface="나눔손글씨 가람연꽃" panose="02000503000000000000" pitchFamily="2" charset="-127"/>
      <p:regular r:id="rId31"/>
    </p:embeddedFont>
    <p:embeddedFont>
      <p:font typeface="나눔손글씨 갈맷글" panose="02000503000000000000" pitchFamily="2" charset="-127"/>
      <p:regular r:id="rId32"/>
    </p:embeddedFont>
    <p:embeddedFont>
      <p:font typeface="나눔손글씨 강부장님체" panose="02000503000000000000" pitchFamily="2" charset="-127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해" initials="권" lastIdx="1" clrIdx="0">
    <p:extLst>
      <p:ext uri="{19B8F6BF-5375-455C-9EA6-DF929625EA0E}">
        <p15:presenceInfo xmlns:p15="http://schemas.microsoft.com/office/powerpoint/2012/main" userId="권해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28C8"/>
    <a:srgbClr val="1737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96" autoAdjust="0"/>
  </p:normalViewPr>
  <p:slideViewPr>
    <p:cSldViewPr snapToGrid="0" showGuides="1">
      <p:cViewPr varScale="1">
        <p:scale>
          <a:sx n="61" d="100"/>
          <a:sy n="61" d="100"/>
        </p:scale>
        <p:origin x="884" y="80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223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24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023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95" r:id="rId11"/>
    <p:sldLayoutId id="2147483689" r:id="rId12"/>
    <p:sldLayoutId id="2147483687" r:id="rId13"/>
    <p:sldLayoutId id="2147483688" r:id="rId14"/>
    <p:sldLayoutId id="2147483671" r:id="rId15"/>
    <p:sldLayoutId id="2147483672" r:id="rId16"/>
    <p:sldLayoutId id="214748369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37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8579" y="574567"/>
            <a:ext cx="1094763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rial" pitchFamily="34" charset="0"/>
              </a:rPr>
              <a:t>QR</a:t>
            </a:r>
            <a:r>
              <a:rPr lang="ko-KR" altLang="en-US" sz="4800" dirty="0">
                <a:solidFill>
                  <a:schemeClr val="bg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rial" pitchFamily="34" charset="0"/>
              </a:rPr>
              <a:t>코드를 이용한 건물 출입 어플리케이션</a:t>
            </a:r>
            <a:endParaRPr lang="en-US" altLang="ko-KR" sz="6600" dirty="0">
              <a:solidFill>
                <a:schemeClr val="bg1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  <a:cs typeface="Arial" pitchFamily="34" charset="0"/>
            </a:endParaRPr>
          </a:p>
          <a:p>
            <a:pPr algn="r"/>
            <a:r>
              <a:rPr lang="en-US" altLang="ko-KR" sz="9600" dirty="0">
                <a:solidFill>
                  <a:schemeClr val="bg1"/>
                </a:solidFill>
                <a:latin typeface="나눔손글씨 갈맷글" panose="02000503000000000000" pitchFamily="2" charset="-127"/>
                <a:ea typeface="나눔손글씨 갈맷글" panose="02000503000000000000" pitchFamily="2" charset="-127"/>
                <a:cs typeface="Arial" pitchFamily="34" charset="0"/>
              </a:rPr>
              <a:t>“ASSERT QR”</a:t>
            </a:r>
            <a:endParaRPr lang="ko-KR" altLang="en-US" sz="9600" dirty="0">
              <a:solidFill>
                <a:schemeClr val="bg1"/>
              </a:solidFill>
              <a:latin typeface="나눔손글씨 갈맷글" panose="02000503000000000000" pitchFamily="2" charset="-127"/>
              <a:ea typeface="나눔손글씨 갈맷글" panose="02000503000000000000" pitchFamily="2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674069" y="3682722"/>
            <a:ext cx="4862149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나눔손글씨 강부장님체" panose="02000503000000000000" pitchFamily="2" charset="-127"/>
                <a:ea typeface="나눔손글씨 강부장님체" panose="02000503000000000000" pitchFamily="2" charset="-127"/>
                <a:cs typeface="Arial" pitchFamily="34" charset="0"/>
              </a:rPr>
              <a:t>Team. Assert Project</a:t>
            </a:r>
          </a:p>
          <a:p>
            <a:pPr algn="r"/>
            <a:r>
              <a:rPr lang="en-US" altLang="ko-KR" sz="4000" dirty="0">
                <a:solidFill>
                  <a:schemeClr val="bg1"/>
                </a:solidFill>
                <a:latin typeface="나눔손글씨 강부장님체" panose="02000503000000000000" pitchFamily="2" charset="-127"/>
                <a:ea typeface="나눔손글씨 강부장님체" panose="02000503000000000000" pitchFamily="2" charset="-127"/>
                <a:cs typeface="Arial" pitchFamily="34" charset="0"/>
              </a:rPr>
              <a:t>182583 </a:t>
            </a:r>
            <a:r>
              <a:rPr lang="ko-KR" altLang="en-US" sz="4000" dirty="0">
                <a:solidFill>
                  <a:schemeClr val="bg1"/>
                </a:solidFill>
                <a:latin typeface="나눔손글씨 강부장님체" panose="02000503000000000000" pitchFamily="2" charset="-127"/>
                <a:ea typeface="나눔손글씨 강부장님체" panose="02000503000000000000" pitchFamily="2" charset="-127"/>
                <a:cs typeface="Arial" pitchFamily="34" charset="0"/>
              </a:rPr>
              <a:t>권   해</a:t>
            </a:r>
            <a:endParaRPr lang="en-US" altLang="ko-KR" sz="4000" dirty="0">
              <a:solidFill>
                <a:schemeClr val="bg1"/>
              </a:solidFill>
              <a:latin typeface="나눔손글씨 강부장님체" panose="02000503000000000000" pitchFamily="2" charset="-127"/>
              <a:ea typeface="나눔손글씨 강부장님체" panose="02000503000000000000" pitchFamily="2" charset="-127"/>
              <a:cs typeface="Arial" pitchFamily="34" charset="0"/>
            </a:endParaRPr>
          </a:p>
          <a:p>
            <a:pPr algn="r"/>
            <a:r>
              <a:rPr lang="en-US" altLang="ko-KR" sz="4000" dirty="0">
                <a:solidFill>
                  <a:schemeClr val="bg1"/>
                </a:solidFill>
                <a:latin typeface="나눔손글씨 강부장님체" panose="02000503000000000000" pitchFamily="2" charset="-127"/>
                <a:ea typeface="나눔손글씨 강부장님체" panose="02000503000000000000" pitchFamily="2" charset="-127"/>
                <a:cs typeface="Arial" pitchFamily="34" charset="0"/>
              </a:rPr>
              <a:t>164206 </a:t>
            </a:r>
            <a:r>
              <a:rPr lang="ko-KR" altLang="en-US" sz="4000" dirty="0" err="1">
                <a:solidFill>
                  <a:schemeClr val="bg1"/>
                </a:solidFill>
                <a:latin typeface="나눔손글씨 강부장님체" panose="02000503000000000000" pitchFamily="2" charset="-127"/>
                <a:ea typeface="나눔손글씨 강부장님체" panose="02000503000000000000" pitchFamily="2" charset="-127"/>
                <a:cs typeface="Arial" pitchFamily="34" charset="0"/>
              </a:rPr>
              <a:t>김경룡</a:t>
            </a:r>
            <a:endParaRPr lang="en-US" altLang="ko-KR" sz="4000" dirty="0">
              <a:solidFill>
                <a:schemeClr val="bg1"/>
              </a:solidFill>
              <a:latin typeface="나눔손글씨 강부장님체" panose="02000503000000000000" pitchFamily="2" charset="-127"/>
              <a:ea typeface="나눔손글씨 강부장님체" panose="02000503000000000000" pitchFamily="2" charset="-127"/>
              <a:cs typeface="Arial" pitchFamily="34" charset="0"/>
            </a:endParaRPr>
          </a:p>
          <a:p>
            <a:pPr algn="r"/>
            <a:r>
              <a:rPr lang="en-US" altLang="ko-KR" sz="4000" dirty="0">
                <a:solidFill>
                  <a:schemeClr val="bg1"/>
                </a:solidFill>
                <a:latin typeface="나눔손글씨 강부장님체" panose="02000503000000000000" pitchFamily="2" charset="-127"/>
                <a:ea typeface="나눔손글씨 강부장님체" panose="02000503000000000000" pitchFamily="2" charset="-127"/>
                <a:cs typeface="Arial" pitchFamily="34" charset="0"/>
              </a:rPr>
              <a:t>182577 </a:t>
            </a:r>
            <a:r>
              <a:rPr lang="ko-KR" altLang="en-US" sz="4000" dirty="0">
                <a:solidFill>
                  <a:schemeClr val="bg1"/>
                </a:solidFill>
                <a:latin typeface="나눔손글씨 강부장님체" panose="02000503000000000000" pitchFamily="2" charset="-127"/>
                <a:ea typeface="나눔손글씨 강부장님체" panose="02000503000000000000" pitchFamily="2" charset="-127"/>
                <a:cs typeface="Arial" pitchFamily="34" charset="0"/>
              </a:rPr>
              <a:t>김민주</a:t>
            </a:r>
            <a:endParaRPr lang="en-US" altLang="ko-KR" sz="2000" dirty="0">
              <a:solidFill>
                <a:schemeClr val="bg1"/>
              </a:solidFill>
              <a:latin typeface="나눔손글씨 강부장님체" panose="02000503000000000000" pitchFamily="2" charset="-127"/>
              <a:ea typeface="나눔손글씨 강부장님체" panose="02000503000000000000" pitchFamily="2" charset="-127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1749612" y="2164753"/>
            <a:ext cx="2748816" cy="2859192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66009C5-6120-41F1-AF9B-C2DA2B108327}"/>
              </a:ext>
            </a:extLst>
          </p:cNvPr>
          <p:cNvSpPr txBox="1"/>
          <p:nvPr/>
        </p:nvSpPr>
        <p:spPr>
          <a:xfrm>
            <a:off x="1026780" y="4757309"/>
            <a:ext cx="27424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rial" pitchFamily="34" charset="0"/>
              </a:rPr>
              <a:t>소프트웨어공학응용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4D3C8CA1-B0A1-3C2F-C900-7ADE9FD41DA4}"/>
              </a:ext>
            </a:extLst>
          </p:cNvPr>
          <p:cNvSpPr txBox="1">
            <a:spLocks/>
          </p:cNvSpPr>
          <p:nvPr/>
        </p:nvSpPr>
        <p:spPr>
          <a:xfrm>
            <a:off x="-310288" y="314516"/>
            <a:ext cx="2072119" cy="122837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600" dirty="0">
                <a:solidFill>
                  <a:srgbClr val="5A28C8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en-US" sz="9600" dirty="0">
              <a:solidFill>
                <a:srgbClr val="5A28C8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7CA55A49-C58F-C6E2-CB65-249F822809A0}"/>
              </a:ext>
            </a:extLst>
          </p:cNvPr>
          <p:cNvSpPr txBox="1">
            <a:spLocks/>
          </p:cNvSpPr>
          <p:nvPr/>
        </p:nvSpPr>
        <p:spPr>
          <a:xfrm>
            <a:off x="382838" y="330492"/>
            <a:ext cx="488284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시스템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구조</a:t>
            </a:r>
            <a:endParaRPr lang="en-US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23B631EA-F21B-E792-BF5A-AC30F80D39BD}"/>
              </a:ext>
            </a:extLst>
          </p:cNvPr>
          <p:cNvSpPr txBox="1">
            <a:spLocks/>
          </p:cNvSpPr>
          <p:nvPr/>
        </p:nvSpPr>
        <p:spPr>
          <a:xfrm>
            <a:off x="900228" y="1047282"/>
            <a:ext cx="3934532" cy="31906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600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DB</a:t>
            </a:r>
            <a:r>
              <a:rPr lang="ko-KR" altLang="en-US" sz="2400" spc="600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구조</a:t>
            </a:r>
            <a:endParaRPr lang="en-US" sz="2400" spc="600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2" name="그래픽 21" descr="데이터베이스 단색으로 채워진">
            <a:extLst>
              <a:ext uri="{FF2B5EF4-FFF2-40B4-BE49-F238E27FC236}">
                <a16:creationId xmlns:a16="http://schemas.microsoft.com/office/drawing/2014/main" id="{DAB2BFEC-4FF0-AF77-6260-6B45A51B3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881" y="2083135"/>
            <a:ext cx="3276068" cy="32760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D38D31-B8AA-F9DA-754D-18C41F4AB227}"/>
              </a:ext>
            </a:extLst>
          </p:cNvPr>
          <p:cNvSpPr/>
          <p:nvPr/>
        </p:nvSpPr>
        <p:spPr>
          <a:xfrm>
            <a:off x="924694" y="5324095"/>
            <a:ext cx="3300255" cy="486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A28C8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DATABASE</a:t>
            </a:r>
            <a:endParaRPr lang="ko-KR" altLang="en-US" dirty="0">
              <a:solidFill>
                <a:srgbClr val="5A28C8"/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C2BD4F2-60E7-DBFD-BD9A-F9E960106517}"/>
              </a:ext>
            </a:extLst>
          </p:cNvPr>
          <p:cNvSpPr/>
          <p:nvPr/>
        </p:nvSpPr>
        <p:spPr>
          <a:xfrm>
            <a:off x="2745382" y="3407980"/>
            <a:ext cx="967108" cy="9691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돋보기 단색으로 채워진">
            <a:extLst>
              <a:ext uri="{FF2B5EF4-FFF2-40B4-BE49-F238E27FC236}">
                <a16:creationId xmlns:a16="http://schemas.microsoft.com/office/drawing/2014/main" id="{2E3A09AB-6CA7-B24A-B9AB-1909983B3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4821" y="3238222"/>
            <a:ext cx="1634358" cy="1634358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FE2ABF7-E4C6-8EFA-42C0-A1121C4BF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437137"/>
              </p:ext>
            </p:extLst>
          </p:nvPr>
        </p:nvGraphicFramePr>
        <p:xfrm>
          <a:off x="5615690" y="692615"/>
          <a:ext cx="5301054" cy="5731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527">
                  <a:extLst>
                    <a:ext uri="{9D8B030D-6E8A-4147-A177-3AD203B41FA5}">
                      <a16:colId xmlns:a16="http://schemas.microsoft.com/office/drawing/2014/main" val="1877600729"/>
                    </a:ext>
                  </a:extLst>
                </a:gridCol>
                <a:gridCol w="2650527">
                  <a:extLst>
                    <a:ext uri="{9D8B030D-6E8A-4147-A177-3AD203B41FA5}">
                      <a16:colId xmlns:a16="http://schemas.microsoft.com/office/drawing/2014/main" val="3412806622"/>
                    </a:ext>
                  </a:extLst>
                </a:gridCol>
              </a:tblGrid>
              <a:tr h="7447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Mongo DB Schema</a:t>
                      </a:r>
                      <a:endParaRPr lang="ko-KR" altLang="en-US" sz="2800" dirty="0"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685228"/>
                  </a:ext>
                </a:extLst>
              </a:tr>
              <a:tr h="831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Biome" panose="020B0503030204020804" pitchFamily="34" charset="0"/>
                        </a:rPr>
                        <a:t>키 값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Biome" panose="020B0503030204020804" pitchFamily="34" charset="0"/>
                        </a:rPr>
                        <a:t>저장되는 값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95248"/>
                  </a:ext>
                </a:extLst>
              </a:tr>
              <a:tr h="831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Name</a:t>
                      </a:r>
                      <a:endParaRPr lang="ko-KR" altLang="en-US" sz="2400" dirty="0"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Biome" panose="020B0503030204020804" pitchFamily="34" charset="0"/>
                        </a:rPr>
                        <a:t>사용자의 실명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18880"/>
                  </a:ext>
                </a:extLst>
              </a:tr>
              <a:tr h="831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Department</a:t>
                      </a:r>
                      <a:endParaRPr lang="ko-KR" altLang="en-US" sz="2400" dirty="0"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Biome" panose="020B0503030204020804" pitchFamily="34" charset="0"/>
                        </a:rPr>
                        <a:t>학과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284014"/>
                  </a:ext>
                </a:extLst>
              </a:tr>
              <a:tr h="831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Username</a:t>
                      </a:r>
                      <a:endParaRPr lang="ko-KR" altLang="en-US" sz="2400" dirty="0"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Biome" panose="020B0503030204020804" pitchFamily="34" charset="0"/>
                        </a:rPr>
                        <a:t>학번</a:t>
                      </a:r>
                      <a:r>
                        <a:rPr lang="en-US" altLang="ko-KR" sz="2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Biome" panose="020B0503030204020804" pitchFamily="34" charset="0"/>
                        </a:rPr>
                        <a:t>(</a:t>
                      </a:r>
                      <a:r>
                        <a:rPr lang="ko-KR" altLang="en-US" sz="2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Biome" panose="020B0503030204020804" pitchFamily="34" charset="0"/>
                        </a:rPr>
                        <a:t>아이디</a:t>
                      </a:r>
                      <a:r>
                        <a:rPr lang="en-US" altLang="ko-KR" sz="2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Biome" panose="020B0503030204020804" pitchFamily="34" charset="0"/>
                        </a:rPr>
                        <a:t>)</a:t>
                      </a:r>
                      <a:endParaRPr lang="ko-KR" altLang="en-US" sz="24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Biome" panose="020B05030302040208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056428"/>
                  </a:ext>
                </a:extLst>
              </a:tr>
              <a:tr h="831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Password</a:t>
                      </a:r>
                      <a:endParaRPr lang="ko-KR" altLang="en-US" sz="2400" dirty="0"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Biome" panose="020B0503030204020804" pitchFamily="34" charset="0"/>
                        </a:rPr>
                        <a:t>비밀번호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146909"/>
                  </a:ext>
                </a:extLst>
              </a:tr>
              <a:tr h="831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Accept</a:t>
                      </a:r>
                      <a:endParaRPr lang="ko-KR" altLang="en-US" sz="2400" dirty="0"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Biome" panose="020B0503030204020804" pitchFamily="34" charset="0"/>
                        </a:rPr>
                        <a:t>출입 승인 여부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76107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4965625-9B8E-30C8-AB92-2598C0D2455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392000" y="692615"/>
            <a:ext cx="2223690" cy="2545607"/>
          </a:xfrm>
          <a:prstGeom prst="line">
            <a:avLst/>
          </a:prstGeom>
          <a:ln w="444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F99D341-1B7E-C6D0-2ECD-7D65CD97466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392000" y="4872580"/>
            <a:ext cx="2223690" cy="1551913"/>
          </a:xfrm>
          <a:prstGeom prst="line">
            <a:avLst/>
          </a:prstGeom>
          <a:ln w="444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26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D40CC4-A35A-621D-DC1D-AE350EDCFD8D}"/>
              </a:ext>
            </a:extLst>
          </p:cNvPr>
          <p:cNvSpPr/>
          <p:nvPr/>
        </p:nvSpPr>
        <p:spPr>
          <a:xfrm>
            <a:off x="1284581" y="2500016"/>
            <a:ext cx="4496108" cy="1468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전남대학교 재학생</a:t>
            </a:r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어플 사용자의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정보 및 건물출입여부 저장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1502A6-7F54-B8BC-E440-C15D275A41BC}"/>
              </a:ext>
            </a:extLst>
          </p:cNvPr>
          <p:cNvSpPr/>
          <p:nvPr/>
        </p:nvSpPr>
        <p:spPr>
          <a:xfrm>
            <a:off x="1284581" y="5286382"/>
            <a:ext cx="4496107" cy="13622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QR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코드 인식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출입 여부 디스플레이에 출력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392FCF-E746-3017-D856-F0FB14FFD890}"/>
              </a:ext>
            </a:extLst>
          </p:cNvPr>
          <p:cNvSpPr/>
          <p:nvPr/>
        </p:nvSpPr>
        <p:spPr>
          <a:xfrm>
            <a:off x="6526928" y="5286382"/>
            <a:ext cx="4496107" cy="13622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가입자가 재학생인지 판단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QR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생성 및 회원에게 </a:t>
            </a:r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QR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코드 전송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인식된 </a:t>
            </a:r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QR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정보와 </a:t>
            </a:r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DB 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정보를 비교 및 판단  </a:t>
            </a: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0ED3122D-4605-F26A-BEDE-59B00EE578BA}"/>
              </a:ext>
            </a:extLst>
          </p:cNvPr>
          <p:cNvSpPr txBox="1">
            <a:spLocks/>
          </p:cNvSpPr>
          <p:nvPr/>
        </p:nvSpPr>
        <p:spPr>
          <a:xfrm>
            <a:off x="382838" y="330492"/>
            <a:ext cx="424648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주요기능</a:t>
            </a:r>
            <a:endParaRPr lang="en-US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4D3C8CA1-B0A1-3C2F-C900-7ADE9FD41DA4}"/>
              </a:ext>
            </a:extLst>
          </p:cNvPr>
          <p:cNvSpPr txBox="1">
            <a:spLocks/>
          </p:cNvSpPr>
          <p:nvPr/>
        </p:nvSpPr>
        <p:spPr>
          <a:xfrm>
            <a:off x="-310288" y="314516"/>
            <a:ext cx="2072119" cy="122837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600" dirty="0">
                <a:solidFill>
                  <a:srgbClr val="5A28C8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en-US" sz="9600" dirty="0">
              <a:solidFill>
                <a:srgbClr val="5A28C8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C04FF90-747F-8125-28EE-A7BFAF25DA0B}"/>
              </a:ext>
            </a:extLst>
          </p:cNvPr>
          <p:cNvSpPr txBox="1">
            <a:spLocks/>
          </p:cNvSpPr>
          <p:nvPr/>
        </p:nvSpPr>
        <p:spPr>
          <a:xfrm>
            <a:off x="1310134" y="1047282"/>
            <a:ext cx="2391893" cy="34663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600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ASSER QR</a:t>
            </a:r>
            <a:endParaRPr lang="en-US" sz="2400" spc="600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4E6F29-5BE4-D8D3-CC05-BE93726D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92" y="1495658"/>
            <a:ext cx="1096334" cy="101489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DF4DF261-6D3B-9FC8-7CC6-DC66386A9B02}"/>
              </a:ext>
            </a:extLst>
          </p:cNvPr>
          <p:cNvSpPr/>
          <p:nvPr/>
        </p:nvSpPr>
        <p:spPr>
          <a:xfrm>
            <a:off x="6526929" y="2515715"/>
            <a:ext cx="4496108" cy="1468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&amp;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 기능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QR</a:t>
            </a:r>
            <a:r>
              <a:rPr lang="ko-KR" altLang="en-US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코드 활성화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0423254-BBB4-20B1-2FB5-005D05963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439" y="1501572"/>
            <a:ext cx="874918" cy="100306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38D0129-BCDF-F4B3-FEEB-FC5F051F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39" y="4288680"/>
            <a:ext cx="827527" cy="100306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5F562C-7A40-0295-8C20-FB831F5D5FAD}"/>
              </a:ext>
            </a:extLst>
          </p:cNvPr>
          <p:cNvSpPr/>
          <p:nvPr/>
        </p:nvSpPr>
        <p:spPr>
          <a:xfrm>
            <a:off x="2042156" y="4288680"/>
            <a:ext cx="3738532" cy="101489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라즈베리파이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0B8CEA5-FA76-D468-3AD9-39B7D24980CE}"/>
              </a:ext>
            </a:extLst>
          </p:cNvPr>
          <p:cNvSpPr/>
          <p:nvPr/>
        </p:nvSpPr>
        <p:spPr>
          <a:xfrm>
            <a:off x="7412357" y="1495658"/>
            <a:ext cx="3610680" cy="101489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어플리케이션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0EEC1B1-F5A1-DE4C-2A39-CF2B575EBEE9}"/>
              </a:ext>
            </a:extLst>
          </p:cNvPr>
          <p:cNvSpPr/>
          <p:nvPr/>
        </p:nvSpPr>
        <p:spPr>
          <a:xfrm>
            <a:off x="2375337" y="1495634"/>
            <a:ext cx="3405352" cy="101489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데이터베이스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4A16DD-A27E-145A-ABBF-5E35D58A794B}"/>
              </a:ext>
            </a:extLst>
          </p:cNvPr>
          <p:cNvSpPr/>
          <p:nvPr/>
        </p:nvSpPr>
        <p:spPr>
          <a:xfrm>
            <a:off x="7364966" y="4288680"/>
            <a:ext cx="3658069" cy="101489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서버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3BA97BE-3C1B-0487-4C2B-532F43F93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092" y="4288680"/>
            <a:ext cx="747064" cy="99770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E24F8ED4-EB76-7355-E67E-74AD850CB158}"/>
              </a:ext>
            </a:extLst>
          </p:cNvPr>
          <p:cNvSpPr/>
          <p:nvPr/>
        </p:nvSpPr>
        <p:spPr>
          <a:xfrm>
            <a:off x="725771" y="4107498"/>
            <a:ext cx="10930201" cy="5910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CD8815-7633-4BFD-79F8-B49BC5BE36D5}"/>
              </a:ext>
            </a:extLst>
          </p:cNvPr>
          <p:cNvSpPr/>
          <p:nvPr/>
        </p:nvSpPr>
        <p:spPr>
          <a:xfrm>
            <a:off x="6117021" y="1453022"/>
            <a:ext cx="61222" cy="52000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F82BB62C-8867-4D7A-99F0-1CE02D72FC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0" r="14330"/>
          <a:stretch/>
        </p:blipFill>
        <p:spPr>
          <a:xfrm>
            <a:off x="4848225" y="4763"/>
            <a:ext cx="7343775" cy="6862762"/>
          </a:xfrm>
        </p:spPr>
      </p:pic>
      <p:grpSp>
        <p:nvGrpSpPr>
          <p:cNvPr id="26" name="Group 25"/>
          <p:cNvGrpSpPr/>
          <p:nvPr/>
        </p:nvGrpSpPr>
        <p:grpSpPr>
          <a:xfrm>
            <a:off x="5304088" y="2631911"/>
            <a:ext cx="1565507" cy="1565507"/>
            <a:chOff x="3592654" y="1960064"/>
            <a:chExt cx="1295380" cy="1295380"/>
          </a:xfrm>
        </p:grpSpPr>
        <p:sp>
          <p:nvSpPr>
            <p:cNvPr id="25" name="Oval 24"/>
            <p:cNvSpPr/>
            <p:nvPr/>
          </p:nvSpPr>
          <p:spPr>
            <a:xfrm>
              <a:off x="3592654" y="1960064"/>
              <a:ext cx="1295380" cy="129538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700284" y="2067694"/>
              <a:ext cx="1080120" cy="108012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57D844-EC0D-461D-938E-07B65FC04516}"/>
              </a:ext>
            </a:extLst>
          </p:cNvPr>
          <p:cNvSpPr/>
          <p:nvPr/>
        </p:nvSpPr>
        <p:spPr>
          <a:xfrm>
            <a:off x="5591383" y="3170670"/>
            <a:ext cx="1049426" cy="487989"/>
          </a:xfrm>
          <a:custGeom>
            <a:avLst/>
            <a:gdLst/>
            <a:ahLst/>
            <a:cxnLst/>
            <a:rect l="l" t="t" r="r" b="b"/>
            <a:pathLst>
              <a:path w="1862733" h="866179">
                <a:moveTo>
                  <a:pt x="794147" y="204787"/>
                </a:moveTo>
                <a:cubicBezTo>
                  <a:pt x="745605" y="204787"/>
                  <a:pt x="701637" y="218416"/>
                  <a:pt x="662244" y="245673"/>
                </a:cubicBezTo>
                <a:cubicBezTo>
                  <a:pt x="622851" y="272930"/>
                  <a:pt x="594798" y="309240"/>
                  <a:pt x="578086" y="354601"/>
                </a:cubicBezTo>
                <a:cubicBezTo>
                  <a:pt x="568536" y="380467"/>
                  <a:pt x="563761" y="406729"/>
                  <a:pt x="563761" y="433387"/>
                </a:cubicBezTo>
                <a:cubicBezTo>
                  <a:pt x="563761" y="488299"/>
                  <a:pt x="582064" y="537440"/>
                  <a:pt x="618670" y="580811"/>
                </a:cubicBezTo>
                <a:cubicBezTo>
                  <a:pt x="664031" y="634532"/>
                  <a:pt x="722524" y="661392"/>
                  <a:pt x="794147" y="661392"/>
                </a:cubicBezTo>
                <a:cubicBezTo>
                  <a:pt x="865771" y="661392"/>
                  <a:pt x="924462" y="634733"/>
                  <a:pt x="970220" y="581415"/>
                </a:cubicBezTo>
                <a:cubicBezTo>
                  <a:pt x="1006826" y="538838"/>
                  <a:pt x="1025128" y="489496"/>
                  <a:pt x="1025128" y="433387"/>
                </a:cubicBezTo>
                <a:cubicBezTo>
                  <a:pt x="1025128" y="376088"/>
                  <a:pt x="1006826" y="326547"/>
                  <a:pt x="970220" y="284764"/>
                </a:cubicBezTo>
                <a:cubicBezTo>
                  <a:pt x="923265" y="231446"/>
                  <a:pt x="864574" y="204787"/>
                  <a:pt x="794147" y="204787"/>
                </a:cubicBezTo>
                <a:close/>
                <a:moveTo>
                  <a:pt x="1304330" y="24408"/>
                </a:moveTo>
                <a:lnTo>
                  <a:pt x="1862733" y="24408"/>
                </a:lnTo>
                <a:lnTo>
                  <a:pt x="1862733" y="200620"/>
                </a:lnTo>
                <a:lnTo>
                  <a:pt x="1687711" y="200620"/>
                </a:lnTo>
                <a:lnTo>
                  <a:pt x="1687711" y="837009"/>
                </a:lnTo>
                <a:lnTo>
                  <a:pt x="1476375" y="837009"/>
                </a:lnTo>
                <a:lnTo>
                  <a:pt x="1476375" y="200620"/>
                </a:lnTo>
                <a:lnTo>
                  <a:pt x="1304330" y="200620"/>
                </a:lnTo>
                <a:close/>
                <a:moveTo>
                  <a:pt x="0" y="24408"/>
                </a:moveTo>
                <a:lnTo>
                  <a:pt x="211336" y="24408"/>
                </a:lnTo>
                <a:lnTo>
                  <a:pt x="211336" y="837009"/>
                </a:lnTo>
                <a:lnTo>
                  <a:pt x="0" y="837009"/>
                </a:lnTo>
                <a:close/>
                <a:moveTo>
                  <a:pt x="794147" y="0"/>
                </a:moveTo>
                <a:cubicBezTo>
                  <a:pt x="937022" y="0"/>
                  <a:pt x="1050330" y="47426"/>
                  <a:pt x="1134071" y="142280"/>
                </a:cubicBezTo>
                <a:cubicBezTo>
                  <a:pt x="1207493" y="225623"/>
                  <a:pt x="1244204" y="322659"/>
                  <a:pt x="1244204" y="433387"/>
                </a:cubicBezTo>
                <a:cubicBezTo>
                  <a:pt x="1244204" y="543719"/>
                  <a:pt x="1207493" y="640556"/>
                  <a:pt x="1134071" y="723900"/>
                </a:cubicBezTo>
                <a:cubicBezTo>
                  <a:pt x="1050330" y="818753"/>
                  <a:pt x="937022" y="866179"/>
                  <a:pt x="794147" y="866179"/>
                </a:cubicBezTo>
                <a:cubicBezTo>
                  <a:pt x="651669" y="866179"/>
                  <a:pt x="538560" y="818753"/>
                  <a:pt x="454819" y="723900"/>
                </a:cubicBezTo>
                <a:cubicBezTo>
                  <a:pt x="381397" y="640556"/>
                  <a:pt x="344686" y="543719"/>
                  <a:pt x="344686" y="433387"/>
                </a:cubicBezTo>
                <a:cubicBezTo>
                  <a:pt x="344686" y="382984"/>
                  <a:pt x="354608" y="331291"/>
                  <a:pt x="374452" y="278308"/>
                </a:cubicBezTo>
                <a:cubicBezTo>
                  <a:pt x="394296" y="225326"/>
                  <a:pt x="420886" y="179983"/>
                  <a:pt x="454224" y="142280"/>
                </a:cubicBezTo>
                <a:cubicBezTo>
                  <a:pt x="537964" y="47426"/>
                  <a:pt x="651272" y="0"/>
                  <a:pt x="7941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F8553-D995-830D-F326-2AA9867DEE01}"/>
              </a:ext>
            </a:extLst>
          </p:cNvPr>
          <p:cNvSpPr txBox="1"/>
          <p:nvPr/>
        </p:nvSpPr>
        <p:spPr>
          <a:xfrm flipH="1">
            <a:off x="971569" y="2958653"/>
            <a:ext cx="5144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03. </a:t>
            </a:r>
            <a:r>
              <a:rPr lang="ko-KR" altLang="en-US" sz="5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시 연</a:t>
            </a:r>
            <a:endParaRPr lang="en-US" altLang="ko-KR" sz="5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288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F82BB62C-8867-4D7A-99F0-1CE02D72FC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0" r="14330"/>
          <a:stretch/>
        </p:blipFill>
        <p:spPr>
          <a:xfrm>
            <a:off x="4848225" y="4763"/>
            <a:ext cx="7343775" cy="6862762"/>
          </a:xfrm>
        </p:spPr>
      </p:pic>
      <p:grpSp>
        <p:nvGrpSpPr>
          <p:cNvPr id="26" name="Group 25"/>
          <p:cNvGrpSpPr/>
          <p:nvPr/>
        </p:nvGrpSpPr>
        <p:grpSpPr>
          <a:xfrm>
            <a:off x="5304088" y="2631911"/>
            <a:ext cx="1565507" cy="1565507"/>
            <a:chOff x="3592654" y="1960064"/>
            <a:chExt cx="1295380" cy="1295380"/>
          </a:xfrm>
        </p:grpSpPr>
        <p:sp>
          <p:nvSpPr>
            <p:cNvPr id="25" name="Oval 24"/>
            <p:cNvSpPr/>
            <p:nvPr/>
          </p:nvSpPr>
          <p:spPr>
            <a:xfrm>
              <a:off x="3592654" y="1960064"/>
              <a:ext cx="1295380" cy="129538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700284" y="2067694"/>
              <a:ext cx="1080120" cy="108012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57D844-EC0D-461D-938E-07B65FC04516}"/>
              </a:ext>
            </a:extLst>
          </p:cNvPr>
          <p:cNvSpPr/>
          <p:nvPr/>
        </p:nvSpPr>
        <p:spPr>
          <a:xfrm>
            <a:off x="5591383" y="3170670"/>
            <a:ext cx="1049426" cy="487989"/>
          </a:xfrm>
          <a:custGeom>
            <a:avLst/>
            <a:gdLst/>
            <a:ahLst/>
            <a:cxnLst/>
            <a:rect l="l" t="t" r="r" b="b"/>
            <a:pathLst>
              <a:path w="1862733" h="866179">
                <a:moveTo>
                  <a:pt x="794147" y="204787"/>
                </a:moveTo>
                <a:cubicBezTo>
                  <a:pt x="745605" y="204787"/>
                  <a:pt x="701637" y="218416"/>
                  <a:pt x="662244" y="245673"/>
                </a:cubicBezTo>
                <a:cubicBezTo>
                  <a:pt x="622851" y="272930"/>
                  <a:pt x="594798" y="309240"/>
                  <a:pt x="578086" y="354601"/>
                </a:cubicBezTo>
                <a:cubicBezTo>
                  <a:pt x="568536" y="380467"/>
                  <a:pt x="563761" y="406729"/>
                  <a:pt x="563761" y="433387"/>
                </a:cubicBezTo>
                <a:cubicBezTo>
                  <a:pt x="563761" y="488299"/>
                  <a:pt x="582064" y="537440"/>
                  <a:pt x="618670" y="580811"/>
                </a:cubicBezTo>
                <a:cubicBezTo>
                  <a:pt x="664031" y="634532"/>
                  <a:pt x="722524" y="661392"/>
                  <a:pt x="794147" y="661392"/>
                </a:cubicBezTo>
                <a:cubicBezTo>
                  <a:pt x="865771" y="661392"/>
                  <a:pt x="924462" y="634733"/>
                  <a:pt x="970220" y="581415"/>
                </a:cubicBezTo>
                <a:cubicBezTo>
                  <a:pt x="1006826" y="538838"/>
                  <a:pt x="1025128" y="489496"/>
                  <a:pt x="1025128" y="433387"/>
                </a:cubicBezTo>
                <a:cubicBezTo>
                  <a:pt x="1025128" y="376088"/>
                  <a:pt x="1006826" y="326547"/>
                  <a:pt x="970220" y="284764"/>
                </a:cubicBezTo>
                <a:cubicBezTo>
                  <a:pt x="923265" y="231446"/>
                  <a:pt x="864574" y="204787"/>
                  <a:pt x="794147" y="204787"/>
                </a:cubicBezTo>
                <a:close/>
                <a:moveTo>
                  <a:pt x="1304330" y="24408"/>
                </a:moveTo>
                <a:lnTo>
                  <a:pt x="1862733" y="24408"/>
                </a:lnTo>
                <a:lnTo>
                  <a:pt x="1862733" y="200620"/>
                </a:lnTo>
                <a:lnTo>
                  <a:pt x="1687711" y="200620"/>
                </a:lnTo>
                <a:lnTo>
                  <a:pt x="1687711" y="837009"/>
                </a:lnTo>
                <a:lnTo>
                  <a:pt x="1476375" y="837009"/>
                </a:lnTo>
                <a:lnTo>
                  <a:pt x="1476375" y="200620"/>
                </a:lnTo>
                <a:lnTo>
                  <a:pt x="1304330" y="200620"/>
                </a:lnTo>
                <a:close/>
                <a:moveTo>
                  <a:pt x="0" y="24408"/>
                </a:moveTo>
                <a:lnTo>
                  <a:pt x="211336" y="24408"/>
                </a:lnTo>
                <a:lnTo>
                  <a:pt x="211336" y="837009"/>
                </a:lnTo>
                <a:lnTo>
                  <a:pt x="0" y="837009"/>
                </a:lnTo>
                <a:close/>
                <a:moveTo>
                  <a:pt x="794147" y="0"/>
                </a:moveTo>
                <a:cubicBezTo>
                  <a:pt x="937022" y="0"/>
                  <a:pt x="1050330" y="47426"/>
                  <a:pt x="1134071" y="142280"/>
                </a:cubicBezTo>
                <a:cubicBezTo>
                  <a:pt x="1207493" y="225623"/>
                  <a:pt x="1244204" y="322659"/>
                  <a:pt x="1244204" y="433387"/>
                </a:cubicBezTo>
                <a:cubicBezTo>
                  <a:pt x="1244204" y="543719"/>
                  <a:pt x="1207493" y="640556"/>
                  <a:pt x="1134071" y="723900"/>
                </a:cubicBezTo>
                <a:cubicBezTo>
                  <a:pt x="1050330" y="818753"/>
                  <a:pt x="937022" y="866179"/>
                  <a:pt x="794147" y="866179"/>
                </a:cubicBezTo>
                <a:cubicBezTo>
                  <a:pt x="651669" y="866179"/>
                  <a:pt x="538560" y="818753"/>
                  <a:pt x="454819" y="723900"/>
                </a:cubicBezTo>
                <a:cubicBezTo>
                  <a:pt x="381397" y="640556"/>
                  <a:pt x="344686" y="543719"/>
                  <a:pt x="344686" y="433387"/>
                </a:cubicBezTo>
                <a:cubicBezTo>
                  <a:pt x="344686" y="382984"/>
                  <a:pt x="354608" y="331291"/>
                  <a:pt x="374452" y="278308"/>
                </a:cubicBezTo>
                <a:cubicBezTo>
                  <a:pt x="394296" y="225326"/>
                  <a:pt x="420886" y="179983"/>
                  <a:pt x="454224" y="142280"/>
                </a:cubicBezTo>
                <a:cubicBezTo>
                  <a:pt x="537964" y="47426"/>
                  <a:pt x="651272" y="0"/>
                  <a:pt x="7941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CE425-5C99-A26E-C004-5B7A0647EDC5}"/>
              </a:ext>
            </a:extLst>
          </p:cNvPr>
          <p:cNvSpPr txBox="1"/>
          <p:nvPr/>
        </p:nvSpPr>
        <p:spPr>
          <a:xfrm flipH="1">
            <a:off x="971569" y="2558981"/>
            <a:ext cx="51445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04. </a:t>
            </a:r>
            <a:r>
              <a:rPr lang="ko-KR" altLang="en-US" sz="5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유지 및 </a:t>
            </a:r>
            <a:endParaRPr lang="en-US" altLang="ko-KR" sz="5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  <a:cs typeface="Arial" pitchFamily="34" charset="0"/>
            </a:endParaRPr>
          </a:p>
          <a:p>
            <a:r>
              <a:rPr lang="en-US" altLang="ko-KR" sz="5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	</a:t>
            </a:r>
            <a:r>
              <a:rPr lang="ko-KR" altLang="en-US" sz="5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보수 계획</a:t>
            </a:r>
            <a:endParaRPr lang="en-US" altLang="ko-KR" sz="5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81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0ED3122D-4605-F26A-BEDE-59B00EE578BA}"/>
              </a:ext>
            </a:extLst>
          </p:cNvPr>
          <p:cNvSpPr txBox="1">
            <a:spLocks/>
          </p:cNvSpPr>
          <p:nvPr/>
        </p:nvSpPr>
        <p:spPr>
          <a:xfrm>
            <a:off x="382838" y="330492"/>
            <a:ext cx="628922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유지 및 보수 계획</a:t>
            </a:r>
            <a:endParaRPr lang="en-US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4D3C8CA1-B0A1-3C2F-C900-7ADE9FD41DA4}"/>
              </a:ext>
            </a:extLst>
          </p:cNvPr>
          <p:cNvSpPr txBox="1">
            <a:spLocks/>
          </p:cNvSpPr>
          <p:nvPr/>
        </p:nvSpPr>
        <p:spPr>
          <a:xfrm>
            <a:off x="-310288" y="314516"/>
            <a:ext cx="2072119" cy="122837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600" dirty="0">
                <a:solidFill>
                  <a:srgbClr val="5A28C8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en-US" sz="9600" dirty="0">
              <a:solidFill>
                <a:srgbClr val="5A28C8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C04FF90-747F-8125-28EE-A7BFAF25DA0B}"/>
              </a:ext>
            </a:extLst>
          </p:cNvPr>
          <p:cNvSpPr txBox="1">
            <a:spLocks/>
          </p:cNvSpPr>
          <p:nvPr/>
        </p:nvSpPr>
        <p:spPr>
          <a:xfrm>
            <a:off x="2277089" y="1047282"/>
            <a:ext cx="2391893" cy="34663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600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ASSER QR</a:t>
            </a:r>
            <a:endParaRPr lang="en-US" sz="2400" spc="600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549B33F-692A-9833-1CB8-8CFEA43DB57B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941150938"/>
              </p:ext>
            </p:extLst>
          </p:nvPr>
        </p:nvGraphicFramePr>
        <p:xfrm>
          <a:off x="0" y="2656114"/>
          <a:ext cx="12212614" cy="4201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380">
                  <a:extLst>
                    <a:ext uri="{9D8B030D-6E8A-4147-A177-3AD203B41FA5}">
                      <a16:colId xmlns:a16="http://schemas.microsoft.com/office/drawing/2014/main" val="1570556142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941603988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55666954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723187359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626256780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607408700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1017848225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865695984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346589402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447337202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35001883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1527327088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18213668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989249540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883489389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109594631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632883522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67544083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681644094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426591516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605699620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077311005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440696998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691856015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091817343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1793112538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34367219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532360212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927563563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4182961132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1522762961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4247111477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1156298088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301108940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4042952160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1893694987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272597711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748331621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1304883707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6263577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558768854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69394637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1941036175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719111618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2169403348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004928590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4137576180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529637847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750462907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556000893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314660798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4134672135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4147739519"/>
                    </a:ext>
                  </a:extLst>
                </a:gridCol>
                <a:gridCol w="225778">
                  <a:extLst>
                    <a:ext uri="{9D8B030D-6E8A-4147-A177-3AD203B41FA5}">
                      <a16:colId xmlns:a16="http://schemas.microsoft.com/office/drawing/2014/main" val="4255536880"/>
                    </a:ext>
                  </a:extLst>
                </a:gridCol>
              </a:tblGrid>
              <a:tr h="42018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459913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AA16B5-69BB-F41B-4573-D30956FD845C}"/>
              </a:ext>
            </a:extLst>
          </p:cNvPr>
          <p:cNvSpPr/>
          <p:nvPr/>
        </p:nvSpPr>
        <p:spPr>
          <a:xfrm>
            <a:off x="834628" y="2656113"/>
            <a:ext cx="4517571" cy="35705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서버를 상시 활성화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하여서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QR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코드를 언제든 받을 수 있도록 유지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매달마다 재학생 데이터베이스를 갱신하여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신입생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편입생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졸업생의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정보관리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B08E3C-700E-E405-F79C-B7B33A1E2519}"/>
              </a:ext>
            </a:extLst>
          </p:cNvPr>
          <p:cNvSpPr/>
          <p:nvPr/>
        </p:nvSpPr>
        <p:spPr>
          <a:xfrm>
            <a:off x="6672066" y="2656113"/>
            <a:ext cx="4517571" cy="3570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건물 출입 기록 데이터베이스 추가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출입 가능한 건물 추가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개인정보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 보안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강화 및 문제점 해결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회원가입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, QR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코드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)</a:t>
            </a: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관리자가 필요 없는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자동화 시스템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구현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5A38E2-D9AE-C354-327E-8D74576C4A4A}"/>
              </a:ext>
            </a:extLst>
          </p:cNvPr>
          <p:cNvSpPr/>
          <p:nvPr/>
        </p:nvSpPr>
        <p:spPr>
          <a:xfrm>
            <a:off x="834628" y="6180870"/>
            <a:ext cx="4517571" cy="17788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EED1E63-6164-B51A-69DC-DDE72CBD4503}"/>
              </a:ext>
            </a:extLst>
          </p:cNvPr>
          <p:cNvSpPr/>
          <p:nvPr/>
        </p:nvSpPr>
        <p:spPr>
          <a:xfrm>
            <a:off x="6672065" y="6180870"/>
            <a:ext cx="4517571" cy="17788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EB8F9DB7-208A-9935-C2E4-C929C7DE54A1}"/>
              </a:ext>
            </a:extLst>
          </p:cNvPr>
          <p:cNvSpPr txBox="1">
            <a:spLocks/>
          </p:cNvSpPr>
          <p:nvPr/>
        </p:nvSpPr>
        <p:spPr>
          <a:xfrm>
            <a:off x="1611029" y="1931865"/>
            <a:ext cx="335484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17375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유지 계획</a:t>
            </a:r>
            <a:endParaRPr lang="en-US" dirty="0">
              <a:solidFill>
                <a:srgbClr val="17375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4" name="그래픽 33" descr="도구 단색으로 채워진">
            <a:extLst>
              <a:ext uri="{FF2B5EF4-FFF2-40B4-BE49-F238E27FC236}">
                <a16:creationId xmlns:a16="http://schemas.microsoft.com/office/drawing/2014/main" id="{DA3F0F65-D6F3-9ABE-43BF-57DE36A8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2065" y="1741712"/>
            <a:ext cx="914400" cy="914400"/>
          </a:xfrm>
          <a:prstGeom prst="rect">
            <a:avLst/>
          </a:prstGeom>
        </p:spPr>
      </p:pic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B25699D3-C773-DC1B-0032-5080BC5DEB75}"/>
              </a:ext>
            </a:extLst>
          </p:cNvPr>
          <p:cNvSpPr txBox="1">
            <a:spLocks/>
          </p:cNvSpPr>
          <p:nvPr/>
        </p:nvSpPr>
        <p:spPr>
          <a:xfrm>
            <a:off x="7448467" y="1931865"/>
            <a:ext cx="335484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17375E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보수 계획</a:t>
            </a:r>
            <a:endParaRPr lang="en-US" dirty="0">
              <a:solidFill>
                <a:srgbClr val="17375E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3" name="그래픽 22" descr="정원 도구 단색으로 채워진">
            <a:extLst>
              <a:ext uri="{FF2B5EF4-FFF2-40B4-BE49-F238E27FC236}">
                <a16:creationId xmlns:a16="http://schemas.microsoft.com/office/drawing/2014/main" id="{F2E4B1BF-2166-0948-7842-1DDEDCDEE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27" y="17417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84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1995244"/>
            <a:ext cx="1219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rial" pitchFamily="34" charset="0"/>
              </a:rPr>
              <a:t>감사합니다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148" y="3826008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소프트웨어공학응용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5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6804" y="17951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나눔손글씨 갈맷글" panose="02000503000000000000" pitchFamily="2" charset="-127"/>
                <a:ea typeface="나눔손글씨 갈맷글" panose="02000503000000000000" pitchFamily="2" charset="-127"/>
                <a:cs typeface="Arial" pitchFamily="34" charset="0"/>
              </a:rPr>
              <a:t>목 차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B798CC-A50B-4833-A9F4-CD4A9317294E}"/>
              </a:ext>
            </a:extLst>
          </p:cNvPr>
          <p:cNvGrpSpPr/>
          <p:nvPr/>
        </p:nvGrpSpPr>
        <p:grpSpPr>
          <a:xfrm>
            <a:off x="4166562" y="1072582"/>
            <a:ext cx="5501856" cy="1552258"/>
            <a:chOff x="5776287" y="1615577"/>
            <a:chExt cx="5501856" cy="155225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1501715"/>
              <a:chOff x="6751979" y="1666120"/>
              <a:chExt cx="4526164" cy="150171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2800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프로젝트 소개</a:t>
                </a:r>
                <a:endParaRPr lang="en-US" altLang="ko-KR" sz="3200" dirty="0">
                  <a:solidFill>
                    <a:schemeClr val="bg1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3200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 역할 분담</a:t>
                </a:r>
                <a:endParaRPr lang="en-US" altLang="ko-KR" sz="3200" dirty="0">
                  <a:solidFill>
                    <a:schemeClr val="bg1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개요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776287" y="1615577"/>
              <a:ext cx="95809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9459A3-3616-4690-9950-AA429FBFDFB4}"/>
              </a:ext>
            </a:extLst>
          </p:cNvPr>
          <p:cNvGrpSpPr/>
          <p:nvPr/>
        </p:nvGrpSpPr>
        <p:grpSpPr>
          <a:xfrm>
            <a:off x="4130494" y="2750126"/>
            <a:ext cx="5501856" cy="2055162"/>
            <a:chOff x="5776287" y="1605115"/>
            <a:chExt cx="5501856" cy="205516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5C2F2B-CA7A-4DFE-9546-DDCD4C7CD701}"/>
                </a:ext>
              </a:extLst>
            </p:cNvPr>
            <p:cNvGrpSpPr/>
            <p:nvPr/>
          </p:nvGrpSpPr>
          <p:grpSpPr>
            <a:xfrm>
              <a:off x="6752855" y="1605115"/>
              <a:ext cx="4525288" cy="2055162"/>
              <a:chOff x="6752855" y="1605115"/>
              <a:chExt cx="4525288" cy="2055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EB471A-C385-402A-A8DD-57F933A5D346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3200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 개발 환경 </a:t>
                </a:r>
                <a:endParaRPr lang="en-US" altLang="ko-KR" sz="3200" dirty="0">
                  <a:solidFill>
                    <a:schemeClr val="bg1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altLang="ko-KR" sz="3200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시스템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구조</a:t>
                </a:r>
                <a:endParaRPr lang="en-US" altLang="ko-KR" sz="3200" dirty="0">
                  <a:solidFill>
                    <a:schemeClr val="bg1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en-US" altLang="ko-KR" sz="3200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주요기능</a:t>
                </a:r>
                <a:endParaRPr lang="en-US" altLang="ko-KR" sz="3200" dirty="0">
                  <a:solidFill>
                    <a:schemeClr val="bg1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96E1CD-75CD-452D-A4BE-E1789794770A}"/>
                  </a:ext>
                </a:extLst>
              </p:cNvPr>
              <p:cNvSpPr txBox="1"/>
              <p:nvPr/>
            </p:nvSpPr>
            <p:spPr>
              <a:xfrm>
                <a:off x="6752855" y="1605115"/>
                <a:ext cx="4507692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설계 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/ </a:t>
                </a:r>
                <a:r>
                  <a:rPr lang="ko-KR" altLang="en-US" sz="3200" b="1" dirty="0">
                    <a:solidFill>
                      <a:schemeClr val="bg1"/>
                    </a:solidFill>
                    <a:latin typeface="나눔손글씨 가람연꽃" panose="02000503000000000000" pitchFamily="2" charset="-127"/>
                    <a:ea typeface="나눔손글씨 가람연꽃" panose="02000503000000000000" pitchFamily="2" charset="-127"/>
                    <a:cs typeface="Arial" pitchFamily="34" charset="0"/>
                  </a:rPr>
                  <a:t>개발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92250-0812-424C-9181-78128436C8F3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D876F-7A33-4478-9ED3-A2053B8B8EEA}"/>
              </a:ext>
            </a:extLst>
          </p:cNvPr>
          <p:cNvGrpSpPr/>
          <p:nvPr/>
        </p:nvGrpSpPr>
        <p:grpSpPr>
          <a:xfrm>
            <a:off x="4130494" y="4985132"/>
            <a:ext cx="5483384" cy="635318"/>
            <a:chOff x="5776287" y="1615577"/>
            <a:chExt cx="5483384" cy="6353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DE9DD4-9B53-4681-95FD-81AD463B262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rial" pitchFamily="34" charset="0"/>
                </a:rPr>
                <a:t>시연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D4E945-B51D-4D17-A36E-ABB30618F236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6DBC13-95E7-4C1A-AF99-CC8F6212FB9E}"/>
              </a:ext>
            </a:extLst>
          </p:cNvPr>
          <p:cNvGrpSpPr/>
          <p:nvPr/>
        </p:nvGrpSpPr>
        <p:grpSpPr>
          <a:xfrm>
            <a:off x="7861110" y="623255"/>
            <a:ext cx="4330890" cy="419100"/>
            <a:chOff x="8086725" y="476250"/>
            <a:chExt cx="4105275" cy="419100"/>
          </a:xfrm>
          <a:solidFill>
            <a:schemeClr val="bg1">
              <a:alpha val="76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E6F925-1329-461C-AC7C-C7F2CDF199DE}"/>
                </a:ext>
              </a:extLst>
            </p:cNvPr>
            <p:cNvSpPr/>
            <p:nvPr/>
          </p:nvSpPr>
          <p:spPr>
            <a:xfrm>
              <a:off x="8086725" y="476250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6628D8-CB2C-471D-9AC3-F09F428486BA}"/>
                </a:ext>
              </a:extLst>
            </p:cNvPr>
            <p:cNvSpPr/>
            <p:nvPr/>
          </p:nvSpPr>
          <p:spPr>
            <a:xfrm>
              <a:off x="8086725" y="597566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E0BA12-A4FF-4C16-88CE-9D7AEFD8E9F0}"/>
                </a:ext>
              </a:extLst>
            </p:cNvPr>
            <p:cNvSpPr/>
            <p:nvPr/>
          </p:nvSpPr>
          <p:spPr>
            <a:xfrm>
              <a:off x="8086725" y="718882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B6650B-3813-4290-92F3-478A32614B01}"/>
                </a:ext>
              </a:extLst>
            </p:cNvPr>
            <p:cNvSpPr/>
            <p:nvPr/>
          </p:nvSpPr>
          <p:spPr>
            <a:xfrm>
              <a:off x="8086725" y="840198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267B17-2C67-4B78-8859-E800DA91ADD2}"/>
              </a:ext>
            </a:extLst>
          </p:cNvPr>
          <p:cNvSpPr/>
          <p:nvPr/>
        </p:nvSpPr>
        <p:spPr>
          <a:xfrm rot="5400000">
            <a:off x="-1758439" y="2725388"/>
            <a:ext cx="4972050" cy="1445239"/>
          </a:xfrm>
          <a:custGeom>
            <a:avLst/>
            <a:gdLst>
              <a:gd name="connsiteX0" fmla="*/ 0 w 4972050"/>
              <a:gd name="connsiteY0" fmla="*/ 0 h 1445239"/>
              <a:gd name="connsiteX1" fmla="*/ 4972050 w 4972050"/>
              <a:gd name="connsiteY1" fmla="*/ 0 h 1445239"/>
              <a:gd name="connsiteX2" fmla="*/ 4972050 w 4972050"/>
              <a:gd name="connsiteY2" fmla="*/ 1445239 h 1445239"/>
              <a:gd name="connsiteX3" fmla="*/ 4846713 w 4972050"/>
              <a:gd name="connsiteY3" fmla="*/ 1445239 h 1445239"/>
              <a:gd name="connsiteX4" fmla="*/ 4846713 w 4972050"/>
              <a:gd name="connsiteY4" fmla="*/ 125337 h 1445239"/>
              <a:gd name="connsiteX5" fmla="*/ 125337 w 4972050"/>
              <a:gd name="connsiteY5" fmla="*/ 125337 h 1445239"/>
              <a:gd name="connsiteX6" fmla="*/ 125337 w 4972050"/>
              <a:gd name="connsiteY6" fmla="*/ 1445239 h 1445239"/>
              <a:gd name="connsiteX7" fmla="*/ 0 w 4972050"/>
              <a:gd name="connsiteY7" fmla="*/ 1445239 h 144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2050" h="1445239">
                <a:moveTo>
                  <a:pt x="0" y="0"/>
                </a:moveTo>
                <a:lnTo>
                  <a:pt x="4972050" y="0"/>
                </a:lnTo>
                <a:lnTo>
                  <a:pt x="4972050" y="1445239"/>
                </a:lnTo>
                <a:lnTo>
                  <a:pt x="4846713" y="1445239"/>
                </a:lnTo>
                <a:lnTo>
                  <a:pt x="4846713" y="125337"/>
                </a:lnTo>
                <a:lnTo>
                  <a:pt x="125337" y="125337"/>
                </a:lnTo>
                <a:lnTo>
                  <a:pt x="125337" y="1445239"/>
                </a:lnTo>
                <a:lnTo>
                  <a:pt x="0" y="14452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F4E780-8920-4322-9A87-9DD344690DAE}"/>
              </a:ext>
            </a:extLst>
          </p:cNvPr>
          <p:cNvSpPr/>
          <p:nvPr/>
        </p:nvSpPr>
        <p:spPr>
          <a:xfrm rot="2735247">
            <a:off x="1354415" y="305526"/>
            <a:ext cx="104775" cy="1445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D198E3-9A3A-4082-B0E1-E020A95744D1}"/>
              </a:ext>
            </a:extLst>
          </p:cNvPr>
          <p:cNvSpPr/>
          <p:nvPr/>
        </p:nvSpPr>
        <p:spPr>
          <a:xfrm rot="2735247">
            <a:off x="2082685" y="-138606"/>
            <a:ext cx="104775" cy="14452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E50C3571-3078-0693-0C27-217380908786}"/>
              </a:ext>
            </a:extLst>
          </p:cNvPr>
          <p:cNvGrpSpPr/>
          <p:nvPr/>
        </p:nvGrpSpPr>
        <p:grpSpPr>
          <a:xfrm>
            <a:off x="4130494" y="5934033"/>
            <a:ext cx="5483384" cy="635318"/>
            <a:chOff x="5776287" y="1615577"/>
            <a:chExt cx="5483384" cy="6353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ACEC67-3965-0B7E-D78F-AFE56DCABEF0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rial" pitchFamily="34" charset="0"/>
                </a:rPr>
                <a:t>유지 및 보수 계획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0C7B1-E67E-36FD-C949-8A5201721A9B}"/>
                </a:ext>
              </a:extLst>
            </p:cNvPr>
            <p:cNvSpPr txBox="1"/>
            <p:nvPr/>
          </p:nvSpPr>
          <p:spPr>
            <a:xfrm>
              <a:off x="5776287" y="1615577"/>
              <a:ext cx="95809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F82BB62C-8867-4D7A-99F0-1CE02D72FC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0" r="14330"/>
          <a:stretch/>
        </p:blipFill>
        <p:spPr>
          <a:xfrm>
            <a:off x="4848225" y="4763"/>
            <a:ext cx="7343775" cy="6862762"/>
          </a:xfrm>
        </p:spPr>
      </p:pic>
      <p:grpSp>
        <p:nvGrpSpPr>
          <p:cNvPr id="26" name="Group 25"/>
          <p:cNvGrpSpPr/>
          <p:nvPr/>
        </p:nvGrpSpPr>
        <p:grpSpPr>
          <a:xfrm>
            <a:off x="5304088" y="2631911"/>
            <a:ext cx="1565507" cy="1565507"/>
            <a:chOff x="3592654" y="1960064"/>
            <a:chExt cx="1295380" cy="1295380"/>
          </a:xfrm>
        </p:grpSpPr>
        <p:sp>
          <p:nvSpPr>
            <p:cNvPr id="25" name="Oval 24"/>
            <p:cNvSpPr/>
            <p:nvPr/>
          </p:nvSpPr>
          <p:spPr>
            <a:xfrm>
              <a:off x="3592654" y="1960064"/>
              <a:ext cx="1295380" cy="129538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700284" y="2067694"/>
              <a:ext cx="1080120" cy="108012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16DD704-BB23-4095-8698-2FB5CAC91FF6}"/>
              </a:ext>
            </a:extLst>
          </p:cNvPr>
          <p:cNvSpPr txBox="1"/>
          <p:nvPr/>
        </p:nvSpPr>
        <p:spPr>
          <a:xfrm flipH="1">
            <a:off x="530408" y="2952999"/>
            <a:ext cx="5144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     01. </a:t>
            </a:r>
            <a:r>
              <a:rPr lang="ko-KR" altLang="en-US" sz="5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개 요</a:t>
            </a:r>
            <a:endParaRPr lang="en-US" altLang="ko-KR" sz="5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  <a:cs typeface="Arial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57D844-EC0D-461D-938E-07B65FC04516}"/>
              </a:ext>
            </a:extLst>
          </p:cNvPr>
          <p:cNvSpPr/>
          <p:nvPr/>
        </p:nvSpPr>
        <p:spPr>
          <a:xfrm>
            <a:off x="5591383" y="3170670"/>
            <a:ext cx="1049426" cy="487989"/>
          </a:xfrm>
          <a:custGeom>
            <a:avLst/>
            <a:gdLst/>
            <a:ahLst/>
            <a:cxnLst/>
            <a:rect l="l" t="t" r="r" b="b"/>
            <a:pathLst>
              <a:path w="1862733" h="866179">
                <a:moveTo>
                  <a:pt x="794147" y="204787"/>
                </a:moveTo>
                <a:cubicBezTo>
                  <a:pt x="745605" y="204787"/>
                  <a:pt x="701637" y="218416"/>
                  <a:pt x="662244" y="245673"/>
                </a:cubicBezTo>
                <a:cubicBezTo>
                  <a:pt x="622851" y="272930"/>
                  <a:pt x="594798" y="309240"/>
                  <a:pt x="578086" y="354601"/>
                </a:cubicBezTo>
                <a:cubicBezTo>
                  <a:pt x="568536" y="380467"/>
                  <a:pt x="563761" y="406729"/>
                  <a:pt x="563761" y="433387"/>
                </a:cubicBezTo>
                <a:cubicBezTo>
                  <a:pt x="563761" y="488299"/>
                  <a:pt x="582064" y="537440"/>
                  <a:pt x="618670" y="580811"/>
                </a:cubicBezTo>
                <a:cubicBezTo>
                  <a:pt x="664031" y="634532"/>
                  <a:pt x="722524" y="661392"/>
                  <a:pt x="794147" y="661392"/>
                </a:cubicBezTo>
                <a:cubicBezTo>
                  <a:pt x="865771" y="661392"/>
                  <a:pt x="924462" y="634733"/>
                  <a:pt x="970220" y="581415"/>
                </a:cubicBezTo>
                <a:cubicBezTo>
                  <a:pt x="1006826" y="538838"/>
                  <a:pt x="1025128" y="489496"/>
                  <a:pt x="1025128" y="433387"/>
                </a:cubicBezTo>
                <a:cubicBezTo>
                  <a:pt x="1025128" y="376088"/>
                  <a:pt x="1006826" y="326547"/>
                  <a:pt x="970220" y="284764"/>
                </a:cubicBezTo>
                <a:cubicBezTo>
                  <a:pt x="923265" y="231446"/>
                  <a:pt x="864574" y="204787"/>
                  <a:pt x="794147" y="204787"/>
                </a:cubicBezTo>
                <a:close/>
                <a:moveTo>
                  <a:pt x="1304330" y="24408"/>
                </a:moveTo>
                <a:lnTo>
                  <a:pt x="1862733" y="24408"/>
                </a:lnTo>
                <a:lnTo>
                  <a:pt x="1862733" y="200620"/>
                </a:lnTo>
                <a:lnTo>
                  <a:pt x="1687711" y="200620"/>
                </a:lnTo>
                <a:lnTo>
                  <a:pt x="1687711" y="837009"/>
                </a:lnTo>
                <a:lnTo>
                  <a:pt x="1476375" y="837009"/>
                </a:lnTo>
                <a:lnTo>
                  <a:pt x="1476375" y="200620"/>
                </a:lnTo>
                <a:lnTo>
                  <a:pt x="1304330" y="200620"/>
                </a:lnTo>
                <a:close/>
                <a:moveTo>
                  <a:pt x="0" y="24408"/>
                </a:moveTo>
                <a:lnTo>
                  <a:pt x="211336" y="24408"/>
                </a:lnTo>
                <a:lnTo>
                  <a:pt x="211336" y="837009"/>
                </a:lnTo>
                <a:lnTo>
                  <a:pt x="0" y="837009"/>
                </a:lnTo>
                <a:close/>
                <a:moveTo>
                  <a:pt x="794147" y="0"/>
                </a:moveTo>
                <a:cubicBezTo>
                  <a:pt x="937022" y="0"/>
                  <a:pt x="1050330" y="47426"/>
                  <a:pt x="1134071" y="142280"/>
                </a:cubicBezTo>
                <a:cubicBezTo>
                  <a:pt x="1207493" y="225623"/>
                  <a:pt x="1244204" y="322659"/>
                  <a:pt x="1244204" y="433387"/>
                </a:cubicBezTo>
                <a:cubicBezTo>
                  <a:pt x="1244204" y="543719"/>
                  <a:pt x="1207493" y="640556"/>
                  <a:pt x="1134071" y="723900"/>
                </a:cubicBezTo>
                <a:cubicBezTo>
                  <a:pt x="1050330" y="818753"/>
                  <a:pt x="937022" y="866179"/>
                  <a:pt x="794147" y="866179"/>
                </a:cubicBezTo>
                <a:cubicBezTo>
                  <a:pt x="651669" y="866179"/>
                  <a:pt x="538560" y="818753"/>
                  <a:pt x="454819" y="723900"/>
                </a:cubicBezTo>
                <a:cubicBezTo>
                  <a:pt x="381397" y="640556"/>
                  <a:pt x="344686" y="543719"/>
                  <a:pt x="344686" y="433387"/>
                </a:cubicBezTo>
                <a:cubicBezTo>
                  <a:pt x="344686" y="382984"/>
                  <a:pt x="354608" y="331291"/>
                  <a:pt x="374452" y="278308"/>
                </a:cubicBezTo>
                <a:cubicBezTo>
                  <a:pt x="394296" y="225326"/>
                  <a:pt x="420886" y="179983"/>
                  <a:pt x="454224" y="142280"/>
                </a:cubicBezTo>
                <a:cubicBezTo>
                  <a:pt x="537964" y="47426"/>
                  <a:pt x="651272" y="0"/>
                  <a:pt x="7941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5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824" y="314516"/>
            <a:ext cx="4246487" cy="724247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소개</a:t>
            </a:r>
            <a:endParaRPr lang="en-US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D15A3B3-C75B-4D61-B861-D5438CCE1EA6}"/>
              </a:ext>
            </a:extLst>
          </p:cNvPr>
          <p:cNvSpPr/>
          <p:nvPr/>
        </p:nvSpPr>
        <p:spPr>
          <a:xfrm flipH="1">
            <a:off x="9093087" y="1221439"/>
            <a:ext cx="3098913" cy="163233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Oval 66">
            <a:extLst>
              <a:ext uri="{FF2B5EF4-FFF2-40B4-BE49-F238E27FC236}">
                <a16:creationId xmlns:a16="http://schemas.microsoft.com/office/drawing/2014/main" id="{76F15146-7339-44F6-8979-9EB16177ADCF}"/>
              </a:ext>
            </a:extLst>
          </p:cNvPr>
          <p:cNvSpPr/>
          <p:nvPr/>
        </p:nvSpPr>
        <p:spPr>
          <a:xfrm rot="20700000">
            <a:off x="8818747" y="308397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Isosceles Triangle 8">
            <a:extLst>
              <a:ext uri="{FF2B5EF4-FFF2-40B4-BE49-F238E27FC236}">
                <a16:creationId xmlns:a16="http://schemas.microsoft.com/office/drawing/2014/main" id="{EBC066E9-ABBE-44A5-8866-11E4F8EC1C49}"/>
              </a:ext>
            </a:extLst>
          </p:cNvPr>
          <p:cNvSpPr/>
          <p:nvPr/>
        </p:nvSpPr>
        <p:spPr>
          <a:xfrm rot="16200000">
            <a:off x="8304136" y="2366924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DB61FF-3A2E-403E-9318-8745AD68DFE3}"/>
              </a:ext>
            </a:extLst>
          </p:cNvPr>
          <p:cNvSpPr txBox="1"/>
          <p:nvPr/>
        </p:nvSpPr>
        <p:spPr>
          <a:xfrm>
            <a:off x="1232780" y="1740627"/>
            <a:ext cx="87205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코로나에 대한 인식이 약화되고 대면으로 바뀌어진 요즘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학교에 오는 것이 이제 우리는 익숙해집니다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하지만 학교건물을 들어가고자 할 때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우리에게 학생증이 없으면 때 </a:t>
            </a:r>
            <a:r>
              <a:rPr lang="ko-KR" altLang="en-US" dirty="0">
                <a:solidFill>
                  <a:srgbClr val="C00000"/>
                </a:solidFill>
                <a:cs typeface="Arial" pitchFamily="34" charset="0"/>
              </a:rPr>
              <a:t>불편함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을 겪습니다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가상현실까지 나오는 지금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아직도 실물카드를 써야하는 이유가 무엇일까요</a:t>
            </a:r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ASSER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팀은 </a:t>
            </a:r>
            <a:r>
              <a:rPr lang="en-US" altLang="ko-KR" dirty="0">
                <a:solidFill>
                  <a:srgbClr val="C00000"/>
                </a:solidFill>
                <a:cs typeface="Arial" pitchFamily="34" charset="0"/>
              </a:rPr>
              <a:t>QR</a:t>
            </a:r>
            <a:r>
              <a:rPr lang="ko-KR" altLang="en-US" dirty="0">
                <a:solidFill>
                  <a:srgbClr val="C00000"/>
                </a:solidFill>
                <a:cs typeface="Arial" pitchFamily="34" charset="0"/>
              </a:rPr>
              <a:t>코드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를 이용하여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언제든 자유롭게 출입할 수 있는 시스템을 생각했습니다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재학생이라면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스마트폰을 소지하고 있다면</a:t>
            </a:r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매번 학과건물 앞에서 전전긍긍하는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여러분들의 고민을 해결해줄 것입니다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4CFB704-1066-847B-D1AB-5BFC1D406525}"/>
              </a:ext>
            </a:extLst>
          </p:cNvPr>
          <p:cNvSpPr txBox="1">
            <a:spLocks/>
          </p:cNvSpPr>
          <p:nvPr/>
        </p:nvSpPr>
        <p:spPr>
          <a:xfrm>
            <a:off x="-310288" y="314516"/>
            <a:ext cx="2072119" cy="122837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600" dirty="0">
                <a:solidFill>
                  <a:srgbClr val="5A28C8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en-US" sz="9600" dirty="0">
              <a:solidFill>
                <a:srgbClr val="5A28C8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129C57D-6CC6-146E-0798-7C45C614E31B}"/>
              </a:ext>
            </a:extLst>
          </p:cNvPr>
          <p:cNvSpPr txBox="1">
            <a:spLocks/>
          </p:cNvSpPr>
          <p:nvPr/>
        </p:nvSpPr>
        <p:spPr>
          <a:xfrm>
            <a:off x="1707948" y="1016380"/>
            <a:ext cx="2391893" cy="34663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600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ASSER QR</a:t>
            </a:r>
            <a:endParaRPr lang="en-US" sz="2400" spc="600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A9F4D032-C359-44BB-92F3-518E63CA3AF7}"/>
              </a:ext>
            </a:extLst>
          </p:cNvPr>
          <p:cNvSpPr txBox="1"/>
          <p:nvPr/>
        </p:nvSpPr>
        <p:spPr>
          <a:xfrm>
            <a:off x="689145" y="1905397"/>
            <a:ext cx="24452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itchFamily="34" charset="0"/>
              </a:rPr>
              <a:t>김민주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 pitchFamily="34" charset="0"/>
            </a:endParaRPr>
          </a:p>
        </p:txBody>
      </p:sp>
      <p:sp>
        <p:nvSpPr>
          <p:cNvPr id="67" name="Text Placeholder 1">
            <a:extLst>
              <a:ext uri="{FF2B5EF4-FFF2-40B4-BE49-F238E27FC236}">
                <a16:creationId xmlns:a16="http://schemas.microsoft.com/office/drawing/2014/main" id="{9019E97E-133E-07F4-56A9-63632F2027B9}"/>
              </a:ext>
            </a:extLst>
          </p:cNvPr>
          <p:cNvSpPr txBox="1">
            <a:spLocks/>
          </p:cNvSpPr>
          <p:nvPr/>
        </p:nvSpPr>
        <p:spPr>
          <a:xfrm>
            <a:off x="382838" y="330492"/>
            <a:ext cx="424648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역할 분담</a:t>
            </a:r>
            <a:endParaRPr lang="en-US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8" name="Text Placeholder 1">
            <a:extLst>
              <a:ext uri="{FF2B5EF4-FFF2-40B4-BE49-F238E27FC236}">
                <a16:creationId xmlns:a16="http://schemas.microsoft.com/office/drawing/2014/main" id="{BA029323-F7A8-E67D-F602-FB4446CFAAE1}"/>
              </a:ext>
            </a:extLst>
          </p:cNvPr>
          <p:cNvSpPr txBox="1">
            <a:spLocks/>
          </p:cNvSpPr>
          <p:nvPr/>
        </p:nvSpPr>
        <p:spPr>
          <a:xfrm>
            <a:off x="-310288" y="314516"/>
            <a:ext cx="2072119" cy="122837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600" dirty="0">
                <a:solidFill>
                  <a:srgbClr val="5A28C8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en-US" sz="9600" dirty="0">
              <a:solidFill>
                <a:srgbClr val="5A28C8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Text Placeholder 1">
            <a:extLst>
              <a:ext uri="{FF2B5EF4-FFF2-40B4-BE49-F238E27FC236}">
                <a16:creationId xmlns:a16="http://schemas.microsoft.com/office/drawing/2014/main" id="{7C37F2C1-FBF9-710B-9F63-4AC34595C3AE}"/>
              </a:ext>
            </a:extLst>
          </p:cNvPr>
          <p:cNvSpPr txBox="1">
            <a:spLocks/>
          </p:cNvSpPr>
          <p:nvPr/>
        </p:nvSpPr>
        <p:spPr>
          <a:xfrm>
            <a:off x="1310134" y="1047282"/>
            <a:ext cx="2391893" cy="34663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600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ASSER QR</a:t>
            </a:r>
            <a:endParaRPr lang="en-US" sz="2400" spc="600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E86B77-924C-DE3A-AEC4-0BBDC8B28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7" r="4497"/>
          <a:stretch/>
        </p:blipFill>
        <p:spPr>
          <a:xfrm>
            <a:off x="567550" y="4230413"/>
            <a:ext cx="2627587" cy="26275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621BF8-2D2F-8426-AE7B-D10A189EE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" t="869" r="1695" b="-869"/>
          <a:stretch/>
        </p:blipFill>
        <p:spPr>
          <a:xfrm>
            <a:off x="3195137" y="1602827"/>
            <a:ext cx="2627586" cy="262758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23E73E0-90CE-E4A0-3761-431AFA048545}"/>
              </a:ext>
            </a:extLst>
          </p:cNvPr>
          <p:cNvSpPr txBox="1"/>
          <p:nvPr/>
        </p:nvSpPr>
        <p:spPr>
          <a:xfrm>
            <a:off x="628392" y="2790685"/>
            <a:ext cx="244523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itchFamily="34" charset="0"/>
              </a:rPr>
              <a:t>서버 관리자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 pitchFamily="34" charset="0"/>
            </a:endParaRPr>
          </a:p>
          <a:p>
            <a:pPr algn="ctr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itchFamily="34" charset="0"/>
              </a:rPr>
              <a:t>데이터베이스 담당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20DDFC-5C47-D511-5BA1-0CFB764F7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76" r="9876"/>
          <a:stretch/>
        </p:blipFill>
        <p:spPr>
          <a:xfrm>
            <a:off x="8702565" y="1654106"/>
            <a:ext cx="2627586" cy="26275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A0287E-8FF2-042E-53E0-2A03BA5A04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0" r="1020"/>
          <a:stretch/>
        </p:blipFill>
        <p:spPr>
          <a:xfrm>
            <a:off x="6074978" y="4260381"/>
            <a:ext cx="2627587" cy="26275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D509037-AE2A-3934-EA97-D9C771B3C8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8" b="268"/>
          <a:stretch/>
        </p:blipFill>
        <p:spPr>
          <a:xfrm>
            <a:off x="3165166" y="4230412"/>
            <a:ext cx="2687527" cy="268752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3774879-4439-4533-7EB9-3A96278463BE}"/>
              </a:ext>
            </a:extLst>
          </p:cNvPr>
          <p:cNvSpPr txBox="1"/>
          <p:nvPr/>
        </p:nvSpPr>
        <p:spPr>
          <a:xfrm>
            <a:off x="6187173" y="1905397"/>
            <a:ext cx="24452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itchFamily="34" charset="0"/>
              </a:rPr>
              <a:t>권해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708124-0937-060F-25F4-7972AD3D024D}"/>
              </a:ext>
            </a:extLst>
          </p:cNvPr>
          <p:cNvSpPr txBox="1"/>
          <p:nvPr/>
        </p:nvSpPr>
        <p:spPr>
          <a:xfrm>
            <a:off x="6187173" y="3037933"/>
            <a:ext cx="24452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itchFamily="34" charset="0"/>
              </a:rPr>
              <a:t>어플리케이션 담당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E93E314-C49F-5DBC-E8E9-218EB12916C0}"/>
              </a:ext>
            </a:extLst>
          </p:cNvPr>
          <p:cNvSpPr txBox="1"/>
          <p:nvPr/>
        </p:nvSpPr>
        <p:spPr>
          <a:xfrm>
            <a:off x="8766982" y="4739027"/>
            <a:ext cx="24452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itchFamily="34" charset="0"/>
              </a:rPr>
              <a:t>김경룡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DE22A9-D8E3-97BB-AB9F-E7CF898DBE58}"/>
              </a:ext>
            </a:extLst>
          </p:cNvPr>
          <p:cNvSpPr txBox="1"/>
          <p:nvPr/>
        </p:nvSpPr>
        <p:spPr>
          <a:xfrm>
            <a:off x="8766982" y="5759058"/>
            <a:ext cx="24452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itchFamily="34" charset="0"/>
              </a:rPr>
              <a:t>QR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itchFamily="34" charset="0"/>
              </a:rPr>
              <a:t>스캐너 담당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itchFamily="34" charset="0"/>
              </a:rPr>
              <a:t>(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itchFamily="34" charset="0"/>
              </a:rPr>
              <a:t>라즈베리파이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F82BB62C-8867-4D7A-99F0-1CE02D72FC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" r="4187"/>
          <a:stretch>
            <a:fillRect/>
          </a:stretch>
        </p:blipFill>
        <p:spPr>
          <a:xfrm>
            <a:off x="4848225" y="4763"/>
            <a:ext cx="7343775" cy="6862762"/>
          </a:xfr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D9A62BE-FF97-405B-9110-AE9DBDCEA59D}"/>
              </a:ext>
            </a:extLst>
          </p:cNvPr>
          <p:cNvSpPr txBox="1">
            <a:spLocks/>
          </p:cNvSpPr>
          <p:nvPr/>
        </p:nvSpPr>
        <p:spPr>
          <a:xfrm>
            <a:off x="3172607" y="4437692"/>
            <a:ext cx="3793270" cy="25209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C86C8-A7F5-AE83-1389-4DC0698E9A82}"/>
              </a:ext>
            </a:extLst>
          </p:cNvPr>
          <p:cNvSpPr txBox="1"/>
          <p:nvPr/>
        </p:nvSpPr>
        <p:spPr>
          <a:xfrm flipH="1">
            <a:off x="-75285" y="3020645"/>
            <a:ext cx="5144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     02. </a:t>
            </a:r>
            <a:r>
              <a:rPr lang="ko-KR" altLang="en-US" sz="48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설계</a:t>
            </a:r>
            <a:r>
              <a:rPr lang="en-US" altLang="ko-KR" sz="48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/ </a:t>
            </a:r>
            <a:r>
              <a:rPr lang="ko-KR" altLang="en-US" sz="48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  <a:cs typeface="Arial" pitchFamily="34" charset="0"/>
              </a:rPr>
              <a:t>개발</a:t>
            </a:r>
            <a:endParaRPr lang="en-US" altLang="ko-KR" sz="48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6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A57FCDF-5F84-449D-AEC1-7AFB6CB4FECE}"/>
              </a:ext>
            </a:extLst>
          </p:cNvPr>
          <p:cNvSpPr txBox="1"/>
          <p:nvPr/>
        </p:nvSpPr>
        <p:spPr>
          <a:xfrm>
            <a:off x="1123731" y="2292213"/>
            <a:ext cx="202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rial" pitchFamily="34" charset="0"/>
              </a:rPr>
              <a:t>운영체제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F8C892E-3123-4AB5-847A-965A7BCA778D}"/>
              </a:ext>
            </a:extLst>
          </p:cNvPr>
          <p:cNvSpPr/>
          <p:nvPr/>
        </p:nvSpPr>
        <p:spPr>
          <a:xfrm>
            <a:off x="680051" y="1687694"/>
            <a:ext cx="10930201" cy="59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200B9B-2A68-4E9E-BEC8-0BA8CA5BF47C}"/>
              </a:ext>
            </a:extLst>
          </p:cNvPr>
          <p:cNvSpPr/>
          <p:nvPr/>
        </p:nvSpPr>
        <p:spPr>
          <a:xfrm>
            <a:off x="3928967" y="535545"/>
            <a:ext cx="45719" cy="5960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0B6106E-B28B-BBBF-5A5C-22869B240C98}"/>
              </a:ext>
            </a:extLst>
          </p:cNvPr>
          <p:cNvSpPr txBox="1">
            <a:spLocks/>
          </p:cNvSpPr>
          <p:nvPr/>
        </p:nvSpPr>
        <p:spPr>
          <a:xfrm>
            <a:off x="382838" y="330492"/>
            <a:ext cx="424648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 환경</a:t>
            </a:r>
            <a:endParaRPr lang="en-US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D49FCA6-8025-00D6-F3EE-77611FA996F1}"/>
              </a:ext>
            </a:extLst>
          </p:cNvPr>
          <p:cNvSpPr txBox="1">
            <a:spLocks/>
          </p:cNvSpPr>
          <p:nvPr/>
        </p:nvSpPr>
        <p:spPr>
          <a:xfrm>
            <a:off x="-310288" y="314516"/>
            <a:ext cx="2072119" cy="122837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600" dirty="0">
                <a:solidFill>
                  <a:srgbClr val="5A28C8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en-US" sz="9600" dirty="0">
              <a:solidFill>
                <a:srgbClr val="5A28C8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E316A70-55D4-B1FE-B95B-B583BCA9368D}"/>
              </a:ext>
            </a:extLst>
          </p:cNvPr>
          <p:cNvSpPr txBox="1">
            <a:spLocks/>
          </p:cNvSpPr>
          <p:nvPr/>
        </p:nvSpPr>
        <p:spPr>
          <a:xfrm>
            <a:off x="1310134" y="1047282"/>
            <a:ext cx="2391893" cy="34663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600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ASSER QR</a:t>
            </a:r>
            <a:endParaRPr lang="en-US" sz="2400" spc="600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248F8-F755-3090-7326-9E2BA1571DBD}"/>
              </a:ext>
            </a:extLst>
          </p:cNvPr>
          <p:cNvSpPr txBox="1"/>
          <p:nvPr/>
        </p:nvSpPr>
        <p:spPr>
          <a:xfrm>
            <a:off x="1123731" y="3832466"/>
            <a:ext cx="202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rial" pitchFamily="34" charset="0"/>
              </a:rPr>
              <a:t>개발언어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C59ABA-912C-911B-440B-23F65AB1B45F}"/>
              </a:ext>
            </a:extLst>
          </p:cNvPr>
          <p:cNvSpPr txBox="1"/>
          <p:nvPr/>
        </p:nvSpPr>
        <p:spPr>
          <a:xfrm>
            <a:off x="1123731" y="5565023"/>
            <a:ext cx="202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  <a:cs typeface="Arial" pitchFamily="34" charset="0"/>
              </a:rPr>
              <a:t>개발도구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F8AA50-5FC9-3D12-1F7D-27C296ED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40" y="2043627"/>
            <a:ext cx="3696276" cy="9588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8CF6DA-FAE5-218A-0074-A6387F31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040" y="3452701"/>
            <a:ext cx="1198249" cy="14585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18C41F-394D-7B02-EFCE-CB2902F01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822" y="3464434"/>
            <a:ext cx="1564509" cy="14468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2037845-FECE-9507-54B7-5C9C7E91E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865" y="3452701"/>
            <a:ext cx="2396084" cy="14468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D75A0AC-34F7-0742-2E18-D91DAF657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084" y="5378275"/>
            <a:ext cx="2232923" cy="6708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AE329B4-2EE1-821F-BA83-578840659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20" y="5376042"/>
            <a:ext cx="1975565" cy="111993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B304147-623F-BC78-813B-7603C7293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4460" y="5376042"/>
            <a:ext cx="880861" cy="114546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B3D4834-9D21-1FDD-C2DC-B09DB0BA3A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4844" y="6103465"/>
            <a:ext cx="1582590" cy="50082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A396A60-09D7-BAAE-EDDE-F67AEF8175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2906" y="5603031"/>
            <a:ext cx="19907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1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3B4F8E-0935-DE7A-9BCE-3B357FD6BE08}"/>
              </a:ext>
            </a:extLst>
          </p:cNvPr>
          <p:cNvSpPr/>
          <p:nvPr/>
        </p:nvSpPr>
        <p:spPr>
          <a:xfrm>
            <a:off x="5256546" y="5198662"/>
            <a:ext cx="2072119" cy="54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DISPLAY(</a:t>
            </a:r>
            <a:r>
              <a:rPr lang="ko-KR" altLang="en-US" dirty="0" err="1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도어락</a:t>
            </a:r>
            <a:r>
              <a:rPr lang="en-US" altLang="ko-KR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</p:txBody>
      </p:sp>
      <p:pic>
        <p:nvPicPr>
          <p:cNvPr id="6" name="그래픽 5" descr="QR 코드 단색으로 채워진">
            <a:extLst>
              <a:ext uri="{FF2B5EF4-FFF2-40B4-BE49-F238E27FC236}">
                <a16:creationId xmlns:a16="http://schemas.microsoft.com/office/drawing/2014/main" id="{D095543A-9C87-F019-A17F-6F2D09EC3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0766" y="2285572"/>
            <a:ext cx="1355835" cy="1355835"/>
          </a:xfrm>
          <a:prstGeom prst="rect">
            <a:avLst/>
          </a:prstGeom>
        </p:spPr>
      </p:pic>
      <p:pic>
        <p:nvPicPr>
          <p:cNvPr id="3" name="그래픽 2" descr="스마트폰 윤곽선">
            <a:extLst>
              <a:ext uri="{FF2B5EF4-FFF2-40B4-BE49-F238E27FC236}">
                <a16:creationId xmlns:a16="http://schemas.microsoft.com/office/drawing/2014/main" id="{779BADF1-9F83-6F4A-D604-7BE6B924E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0400" y="-107730"/>
            <a:ext cx="4536571" cy="4536571"/>
          </a:xfrm>
          <a:prstGeom prst="rect">
            <a:avLst/>
          </a:prstGeom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B56230DA-C1E6-4CB0-91CD-0E3B135A91C8}"/>
              </a:ext>
            </a:extLst>
          </p:cNvPr>
          <p:cNvSpPr/>
          <p:nvPr/>
        </p:nvSpPr>
        <p:spPr>
          <a:xfrm>
            <a:off x="0" y="3118679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solidFill>
            <a:srgbClr val="5A28C8"/>
          </a:solidFill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27C0C06-4740-4500-8DEE-6DA32F7D50D9}"/>
              </a:ext>
            </a:extLst>
          </p:cNvPr>
          <p:cNvSpPr/>
          <p:nvPr/>
        </p:nvSpPr>
        <p:spPr>
          <a:xfrm>
            <a:off x="1055029" y="4059833"/>
            <a:ext cx="343171" cy="312357"/>
          </a:xfrm>
          <a:custGeom>
            <a:avLst/>
            <a:gdLst>
              <a:gd name="connsiteX0" fmla="*/ 128588 w 952499"/>
              <a:gd name="connsiteY0" fmla="*/ 130690 h 866972"/>
              <a:gd name="connsiteX1" fmla="*/ 139065 w 952499"/>
              <a:gd name="connsiteY1" fmla="*/ 135452 h 866972"/>
              <a:gd name="connsiteX2" fmla="*/ 804863 w 952499"/>
              <a:gd name="connsiteY2" fmla="*/ 260230 h 866972"/>
              <a:gd name="connsiteX3" fmla="*/ 834390 w 952499"/>
              <a:gd name="connsiteY3" fmla="*/ 305950 h 866972"/>
              <a:gd name="connsiteX4" fmla="*/ 821055 w 952499"/>
              <a:gd name="connsiteY4" fmla="*/ 369767 h 866972"/>
              <a:gd name="connsiteX5" fmla="*/ 781050 w 952499"/>
              <a:gd name="connsiteY5" fmla="*/ 396437 h 866972"/>
              <a:gd name="connsiteX6" fmla="*/ 495300 w 952499"/>
              <a:gd name="connsiteY6" fmla="*/ 341192 h 866972"/>
              <a:gd name="connsiteX7" fmla="*/ 460057 w 952499"/>
              <a:gd name="connsiteY7" fmla="*/ 368815 h 866972"/>
              <a:gd name="connsiteX8" fmla="*/ 483870 w 952499"/>
              <a:gd name="connsiteY8" fmla="*/ 441205 h 866972"/>
              <a:gd name="connsiteX9" fmla="*/ 489585 w 952499"/>
              <a:gd name="connsiteY9" fmla="*/ 520262 h 866972"/>
              <a:gd name="connsiteX10" fmla="*/ 420053 w 952499"/>
              <a:gd name="connsiteY10" fmla="*/ 557410 h 866972"/>
              <a:gd name="connsiteX11" fmla="*/ 360997 w 952499"/>
              <a:gd name="connsiteY11" fmla="*/ 573602 h 866972"/>
              <a:gd name="connsiteX12" fmla="*/ 118110 w 952499"/>
              <a:gd name="connsiteY12" fmla="*/ 726002 h 866972"/>
              <a:gd name="connsiteX13" fmla="*/ 59055 w 952499"/>
              <a:gd name="connsiteY13" fmla="*/ 834588 h 866972"/>
              <a:gd name="connsiteX14" fmla="*/ 27622 w 952499"/>
              <a:gd name="connsiteY14" fmla="*/ 866972 h 866972"/>
              <a:gd name="connsiteX15" fmla="*/ 0 w 952499"/>
              <a:gd name="connsiteY15" fmla="*/ 837445 h 866972"/>
              <a:gd name="connsiteX16" fmla="*/ 0 w 952499"/>
              <a:gd name="connsiteY16" fmla="*/ 604082 h 866972"/>
              <a:gd name="connsiteX17" fmla="*/ 30480 w 952499"/>
              <a:gd name="connsiteY17" fmla="*/ 572650 h 866972"/>
              <a:gd name="connsiteX18" fmla="*/ 60007 w 952499"/>
              <a:gd name="connsiteY18" fmla="*/ 605035 h 866972"/>
              <a:gd name="connsiteX19" fmla="*/ 60007 w 952499"/>
              <a:gd name="connsiteY19" fmla="*/ 665042 h 866972"/>
              <a:gd name="connsiteX20" fmla="*/ 161925 w 952499"/>
              <a:gd name="connsiteY20" fmla="*/ 605987 h 866972"/>
              <a:gd name="connsiteX21" fmla="*/ 291465 w 952499"/>
              <a:gd name="connsiteY21" fmla="*/ 525025 h 866972"/>
              <a:gd name="connsiteX22" fmla="*/ 384810 w 952499"/>
              <a:gd name="connsiteY22" fmla="*/ 350717 h 866972"/>
              <a:gd name="connsiteX23" fmla="*/ 352425 w 952499"/>
              <a:gd name="connsiteY23" fmla="*/ 313570 h 866972"/>
              <a:gd name="connsiteX24" fmla="*/ 111442 w 952499"/>
              <a:gd name="connsiteY24" fmla="*/ 269755 h 866972"/>
              <a:gd name="connsiteX25" fmla="*/ 88582 w 952499"/>
              <a:gd name="connsiteY25" fmla="*/ 234512 h 866972"/>
              <a:gd name="connsiteX26" fmla="*/ 103822 w 952499"/>
              <a:gd name="connsiteY26" fmla="*/ 151645 h 866972"/>
              <a:gd name="connsiteX27" fmla="*/ 128588 w 952499"/>
              <a:gd name="connsiteY27" fmla="*/ 130690 h 866972"/>
              <a:gd name="connsiteX28" fmla="*/ 166136 w 952499"/>
              <a:gd name="connsiteY28" fmla="*/ 302 h 866972"/>
              <a:gd name="connsiteX29" fmla="*/ 219074 w 952499"/>
              <a:gd name="connsiteY29" fmla="*/ 8770 h 866972"/>
              <a:gd name="connsiteX30" fmla="*/ 918209 w 952499"/>
              <a:gd name="connsiteY30" fmla="*/ 140215 h 866972"/>
              <a:gd name="connsiteX31" fmla="*/ 952499 w 952499"/>
              <a:gd name="connsiteY31" fmla="*/ 149740 h 866972"/>
              <a:gd name="connsiteX32" fmla="*/ 850582 w 952499"/>
              <a:gd name="connsiteY32" fmla="*/ 246895 h 866972"/>
              <a:gd name="connsiteX33" fmla="*/ 809624 w 952499"/>
              <a:gd name="connsiteY33" fmla="*/ 248800 h 866972"/>
              <a:gd name="connsiteX34" fmla="*/ 144779 w 952499"/>
              <a:gd name="connsiteY34" fmla="*/ 124022 h 866972"/>
              <a:gd name="connsiteX35" fmla="*/ 114299 w 952499"/>
              <a:gd name="connsiteY35" fmla="*/ 84017 h 866972"/>
              <a:gd name="connsiteX36" fmla="*/ 166136 w 952499"/>
              <a:gd name="connsiteY36" fmla="*/ 302 h 8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52499" h="866972">
                <a:moveTo>
                  <a:pt x="128588" y="130690"/>
                </a:moveTo>
                <a:cubicBezTo>
                  <a:pt x="132397" y="132595"/>
                  <a:pt x="135255" y="134500"/>
                  <a:pt x="139065" y="135452"/>
                </a:cubicBezTo>
                <a:cubicBezTo>
                  <a:pt x="360997" y="178315"/>
                  <a:pt x="582930" y="221177"/>
                  <a:pt x="804863" y="260230"/>
                </a:cubicBezTo>
                <a:cubicBezTo>
                  <a:pt x="842010" y="266897"/>
                  <a:pt x="838200" y="283090"/>
                  <a:pt x="834390" y="305950"/>
                </a:cubicBezTo>
                <a:cubicBezTo>
                  <a:pt x="829628" y="327857"/>
                  <a:pt x="822007" y="348812"/>
                  <a:pt x="821055" y="369767"/>
                </a:cubicBezTo>
                <a:cubicBezTo>
                  <a:pt x="820103" y="400247"/>
                  <a:pt x="803910" y="401200"/>
                  <a:pt x="781050" y="396437"/>
                </a:cubicBezTo>
                <a:cubicBezTo>
                  <a:pt x="685800" y="377387"/>
                  <a:pt x="589597" y="361195"/>
                  <a:pt x="495300" y="341192"/>
                </a:cubicBezTo>
                <a:cubicBezTo>
                  <a:pt x="467678" y="335477"/>
                  <a:pt x="458153" y="339287"/>
                  <a:pt x="460057" y="368815"/>
                </a:cubicBezTo>
                <a:cubicBezTo>
                  <a:pt x="461963" y="395485"/>
                  <a:pt x="461963" y="419297"/>
                  <a:pt x="483870" y="441205"/>
                </a:cubicBezTo>
                <a:cubicBezTo>
                  <a:pt x="505778" y="463112"/>
                  <a:pt x="503872" y="493592"/>
                  <a:pt x="489585" y="520262"/>
                </a:cubicBezTo>
                <a:cubicBezTo>
                  <a:pt x="475297" y="547885"/>
                  <a:pt x="449580" y="563125"/>
                  <a:pt x="420053" y="557410"/>
                </a:cubicBezTo>
                <a:cubicBezTo>
                  <a:pt x="395288" y="552647"/>
                  <a:pt x="379095" y="562172"/>
                  <a:pt x="360997" y="573602"/>
                </a:cubicBezTo>
                <a:cubicBezTo>
                  <a:pt x="280035" y="625037"/>
                  <a:pt x="200978" y="679330"/>
                  <a:pt x="118110" y="726002"/>
                </a:cubicBezTo>
                <a:cubicBezTo>
                  <a:pt x="72390" y="751720"/>
                  <a:pt x="48578" y="781247"/>
                  <a:pt x="59055" y="834588"/>
                </a:cubicBezTo>
                <a:cubicBezTo>
                  <a:pt x="63817" y="858400"/>
                  <a:pt x="53340" y="866972"/>
                  <a:pt x="27622" y="866972"/>
                </a:cubicBezTo>
                <a:cubicBezTo>
                  <a:pt x="4763" y="866972"/>
                  <a:pt x="0" y="857447"/>
                  <a:pt x="0" y="837445"/>
                </a:cubicBezTo>
                <a:cubicBezTo>
                  <a:pt x="953" y="760292"/>
                  <a:pt x="953" y="682188"/>
                  <a:pt x="0" y="604082"/>
                </a:cubicBezTo>
                <a:cubicBezTo>
                  <a:pt x="0" y="581222"/>
                  <a:pt x="6667" y="572650"/>
                  <a:pt x="30480" y="572650"/>
                </a:cubicBezTo>
                <a:cubicBezTo>
                  <a:pt x="55245" y="572650"/>
                  <a:pt x="61913" y="583127"/>
                  <a:pt x="60007" y="605035"/>
                </a:cubicBezTo>
                <a:cubicBezTo>
                  <a:pt x="59055" y="624085"/>
                  <a:pt x="60007" y="642182"/>
                  <a:pt x="60007" y="665042"/>
                </a:cubicBezTo>
                <a:cubicBezTo>
                  <a:pt x="100013" y="649802"/>
                  <a:pt x="129540" y="625037"/>
                  <a:pt x="161925" y="605987"/>
                </a:cubicBezTo>
                <a:cubicBezTo>
                  <a:pt x="205740" y="580270"/>
                  <a:pt x="246697" y="549790"/>
                  <a:pt x="291465" y="525025"/>
                </a:cubicBezTo>
                <a:cubicBezTo>
                  <a:pt x="361950" y="485972"/>
                  <a:pt x="387667" y="427870"/>
                  <a:pt x="384810" y="350717"/>
                </a:cubicBezTo>
                <a:cubicBezTo>
                  <a:pt x="383857" y="325952"/>
                  <a:pt x="375285" y="317380"/>
                  <a:pt x="352425" y="313570"/>
                </a:cubicBezTo>
                <a:cubicBezTo>
                  <a:pt x="271463" y="300235"/>
                  <a:pt x="191453" y="283090"/>
                  <a:pt x="111442" y="269755"/>
                </a:cubicBezTo>
                <a:cubicBezTo>
                  <a:pt x="86678" y="265945"/>
                  <a:pt x="81915" y="257372"/>
                  <a:pt x="88582" y="234512"/>
                </a:cubicBezTo>
                <a:cubicBezTo>
                  <a:pt x="95250" y="206890"/>
                  <a:pt x="99060" y="179267"/>
                  <a:pt x="103822" y="151645"/>
                </a:cubicBezTo>
                <a:cubicBezTo>
                  <a:pt x="106680" y="137357"/>
                  <a:pt x="112395" y="127832"/>
                  <a:pt x="128588" y="130690"/>
                </a:cubicBezTo>
                <a:close/>
                <a:moveTo>
                  <a:pt x="166136" y="302"/>
                </a:moveTo>
                <a:cubicBezTo>
                  <a:pt x="179129" y="1269"/>
                  <a:pt x="196214" y="4484"/>
                  <a:pt x="219074" y="8770"/>
                </a:cubicBezTo>
                <a:cubicBezTo>
                  <a:pt x="452437" y="52585"/>
                  <a:pt x="684847" y="96400"/>
                  <a:pt x="918209" y="140215"/>
                </a:cubicBezTo>
                <a:cubicBezTo>
                  <a:pt x="926782" y="141167"/>
                  <a:pt x="935354" y="144977"/>
                  <a:pt x="952499" y="149740"/>
                </a:cubicBezTo>
                <a:cubicBezTo>
                  <a:pt x="916304" y="184030"/>
                  <a:pt x="882967" y="215462"/>
                  <a:pt x="850582" y="246895"/>
                </a:cubicBezTo>
                <a:cubicBezTo>
                  <a:pt x="837247" y="254515"/>
                  <a:pt x="823912" y="251657"/>
                  <a:pt x="809624" y="248800"/>
                </a:cubicBezTo>
                <a:cubicBezTo>
                  <a:pt x="587692" y="206890"/>
                  <a:pt x="366712" y="165932"/>
                  <a:pt x="144779" y="124022"/>
                </a:cubicBezTo>
                <a:cubicBezTo>
                  <a:pt x="114299" y="125927"/>
                  <a:pt x="109537" y="111640"/>
                  <a:pt x="114299" y="84017"/>
                </a:cubicBezTo>
                <a:cubicBezTo>
                  <a:pt x="125015" y="14723"/>
                  <a:pt x="127158" y="-2601"/>
                  <a:pt x="166136" y="3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A999815-44E8-42FD-8E0B-DEA1C2A92B70}"/>
              </a:ext>
            </a:extLst>
          </p:cNvPr>
          <p:cNvSpPr/>
          <p:nvPr/>
        </p:nvSpPr>
        <p:spPr>
          <a:xfrm>
            <a:off x="1028195" y="5374771"/>
            <a:ext cx="343170" cy="243700"/>
          </a:xfrm>
          <a:custGeom>
            <a:avLst/>
            <a:gdLst>
              <a:gd name="connsiteX0" fmla="*/ 1359605 w 2028518"/>
              <a:gd name="connsiteY0" fmla="*/ 1366447 h 1440540"/>
              <a:gd name="connsiteX1" fmla="*/ 1359605 w 2028518"/>
              <a:gd name="connsiteY1" fmla="*/ 1406271 h 1440540"/>
              <a:gd name="connsiteX2" fmla="*/ 1942246 w 2028518"/>
              <a:gd name="connsiteY2" fmla="*/ 1406271 h 1440540"/>
              <a:gd name="connsiteX3" fmla="*/ 1942246 w 2028518"/>
              <a:gd name="connsiteY3" fmla="*/ 1366447 h 1440540"/>
              <a:gd name="connsiteX4" fmla="*/ 1359605 w 2028518"/>
              <a:gd name="connsiteY4" fmla="*/ 1305350 h 1440540"/>
              <a:gd name="connsiteX5" fmla="*/ 1359605 w 2028518"/>
              <a:gd name="connsiteY5" fmla="*/ 1345174 h 1440540"/>
              <a:gd name="connsiteX6" fmla="*/ 1942246 w 2028518"/>
              <a:gd name="connsiteY6" fmla="*/ 1345174 h 1440540"/>
              <a:gd name="connsiteX7" fmla="*/ 1942246 w 2028518"/>
              <a:gd name="connsiteY7" fmla="*/ 1305350 h 1440540"/>
              <a:gd name="connsiteX8" fmla="*/ 1359605 w 2028518"/>
              <a:gd name="connsiteY8" fmla="*/ 1244254 h 1440540"/>
              <a:gd name="connsiteX9" fmla="*/ 1359605 w 2028518"/>
              <a:gd name="connsiteY9" fmla="*/ 1284078 h 1440540"/>
              <a:gd name="connsiteX10" fmla="*/ 1942246 w 2028518"/>
              <a:gd name="connsiteY10" fmla="*/ 1284078 h 1440540"/>
              <a:gd name="connsiteX11" fmla="*/ 1942246 w 2028518"/>
              <a:gd name="connsiteY11" fmla="*/ 1244254 h 1440540"/>
              <a:gd name="connsiteX12" fmla="*/ 1359605 w 2028518"/>
              <a:gd name="connsiteY12" fmla="*/ 1183157 h 1440540"/>
              <a:gd name="connsiteX13" fmla="*/ 1359605 w 2028518"/>
              <a:gd name="connsiteY13" fmla="*/ 1222981 h 1440540"/>
              <a:gd name="connsiteX14" fmla="*/ 1942246 w 2028518"/>
              <a:gd name="connsiteY14" fmla="*/ 1222981 h 1440540"/>
              <a:gd name="connsiteX15" fmla="*/ 1942246 w 2028518"/>
              <a:gd name="connsiteY15" fmla="*/ 1183157 h 1440540"/>
              <a:gd name="connsiteX16" fmla="*/ 1003047 w 2028518"/>
              <a:gd name="connsiteY16" fmla="*/ 821458 h 1440540"/>
              <a:gd name="connsiteX17" fmla="*/ 1003047 w 2028518"/>
              <a:gd name="connsiteY17" fmla="*/ 1439143 h 1440540"/>
              <a:gd name="connsiteX18" fmla="*/ 1259865 w 2028518"/>
              <a:gd name="connsiteY18" fmla="*/ 1439143 h 1440540"/>
              <a:gd name="connsiteX19" fmla="*/ 1259865 w 2028518"/>
              <a:gd name="connsiteY19" fmla="*/ 821458 h 1440540"/>
              <a:gd name="connsiteX20" fmla="*/ 640721 w 2028518"/>
              <a:gd name="connsiteY20" fmla="*/ 818736 h 1440540"/>
              <a:gd name="connsiteX21" fmla="*/ 640721 w 2028518"/>
              <a:gd name="connsiteY21" fmla="*/ 1436421 h 1440540"/>
              <a:gd name="connsiteX22" fmla="*/ 860983 w 2028518"/>
              <a:gd name="connsiteY22" fmla="*/ 1436421 h 1440540"/>
              <a:gd name="connsiteX23" fmla="*/ 860983 w 2028518"/>
              <a:gd name="connsiteY23" fmla="*/ 818736 h 1440540"/>
              <a:gd name="connsiteX24" fmla="*/ 1818380 w 2028518"/>
              <a:gd name="connsiteY24" fmla="*/ 734607 h 1440540"/>
              <a:gd name="connsiteX25" fmla="*/ 1818380 w 2028518"/>
              <a:gd name="connsiteY25" fmla="*/ 807677 h 1440540"/>
              <a:gd name="connsiteX26" fmla="*/ 1916476 w 2028518"/>
              <a:gd name="connsiteY26" fmla="*/ 807677 h 1440540"/>
              <a:gd name="connsiteX27" fmla="*/ 1916476 w 2028518"/>
              <a:gd name="connsiteY27" fmla="*/ 734607 h 1440540"/>
              <a:gd name="connsiteX28" fmla="*/ 1634779 w 2028518"/>
              <a:gd name="connsiteY28" fmla="*/ 734607 h 1440540"/>
              <a:gd name="connsiteX29" fmla="*/ 1634779 w 2028518"/>
              <a:gd name="connsiteY29" fmla="*/ 807677 h 1440540"/>
              <a:gd name="connsiteX30" fmla="*/ 1732875 w 2028518"/>
              <a:gd name="connsiteY30" fmla="*/ 807677 h 1440540"/>
              <a:gd name="connsiteX31" fmla="*/ 1732875 w 2028518"/>
              <a:gd name="connsiteY31" fmla="*/ 734607 h 1440540"/>
              <a:gd name="connsiteX32" fmla="*/ 1451179 w 2028518"/>
              <a:gd name="connsiteY32" fmla="*/ 734607 h 1440540"/>
              <a:gd name="connsiteX33" fmla="*/ 1451179 w 2028518"/>
              <a:gd name="connsiteY33" fmla="*/ 807677 h 1440540"/>
              <a:gd name="connsiteX34" fmla="*/ 1549275 w 2028518"/>
              <a:gd name="connsiteY34" fmla="*/ 807677 h 1440540"/>
              <a:gd name="connsiteX35" fmla="*/ 1549275 w 2028518"/>
              <a:gd name="connsiteY35" fmla="*/ 734607 h 1440540"/>
              <a:gd name="connsiteX36" fmla="*/ 1818380 w 2028518"/>
              <a:gd name="connsiteY36" fmla="*/ 582994 h 1440540"/>
              <a:gd name="connsiteX37" fmla="*/ 1818380 w 2028518"/>
              <a:gd name="connsiteY37" fmla="*/ 656064 h 1440540"/>
              <a:gd name="connsiteX38" fmla="*/ 1916476 w 2028518"/>
              <a:gd name="connsiteY38" fmla="*/ 656064 h 1440540"/>
              <a:gd name="connsiteX39" fmla="*/ 1916476 w 2028518"/>
              <a:gd name="connsiteY39" fmla="*/ 582994 h 1440540"/>
              <a:gd name="connsiteX40" fmla="*/ 1634779 w 2028518"/>
              <a:gd name="connsiteY40" fmla="*/ 582994 h 1440540"/>
              <a:gd name="connsiteX41" fmla="*/ 1634779 w 2028518"/>
              <a:gd name="connsiteY41" fmla="*/ 656064 h 1440540"/>
              <a:gd name="connsiteX42" fmla="*/ 1732875 w 2028518"/>
              <a:gd name="connsiteY42" fmla="*/ 656064 h 1440540"/>
              <a:gd name="connsiteX43" fmla="*/ 1732875 w 2028518"/>
              <a:gd name="connsiteY43" fmla="*/ 582994 h 1440540"/>
              <a:gd name="connsiteX44" fmla="*/ 1451179 w 2028518"/>
              <a:gd name="connsiteY44" fmla="*/ 582994 h 1440540"/>
              <a:gd name="connsiteX45" fmla="*/ 1451179 w 2028518"/>
              <a:gd name="connsiteY45" fmla="*/ 656064 h 1440540"/>
              <a:gd name="connsiteX46" fmla="*/ 1549275 w 2028518"/>
              <a:gd name="connsiteY46" fmla="*/ 656064 h 1440540"/>
              <a:gd name="connsiteX47" fmla="*/ 1549275 w 2028518"/>
              <a:gd name="connsiteY47" fmla="*/ 582994 h 1440540"/>
              <a:gd name="connsiteX48" fmla="*/ 403424 w 2028518"/>
              <a:gd name="connsiteY48" fmla="*/ 499916 h 1440540"/>
              <a:gd name="connsiteX49" fmla="*/ 348620 w 2028518"/>
              <a:gd name="connsiteY49" fmla="*/ 554720 h 1440540"/>
              <a:gd name="connsiteX50" fmla="*/ 348620 w 2028518"/>
              <a:gd name="connsiteY50" fmla="*/ 1438886 h 1440540"/>
              <a:gd name="connsiteX51" fmla="*/ 458227 w 2028518"/>
              <a:gd name="connsiteY51" fmla="*/ 1438886 h 1440540"/>
              <a:gd name="connsiteX52" fmla="*/ 458228 w 2028518"/>
              <a:gd name="connsiteY52" fmla="*/ 554720 h 1440540"/>
              <a:gd name="connsiteX53" fmla="*/ 403424 w 2028518"/>
              <a:gd name="connsiteY53" fmla="*/ 499916 h 1440540"/>
              <a:gd name="connsiteX54" fmla="*/ 169200 w 2028518"/>
              <a:gd name="connsiteY54" fmla="*/ 496212 h 1440540"/>
              <a:gd name="connsiteX55" fmla="*/ 114396 w 2028518"/>
              <a:gd name="connsiteY55" fmla="*/ 551016 h 1440540"/>
              <a:gd name="connsiteX56" fmla="*/ 114396 w 2028518"/>
              <a:gd name="connsiteY56" fmla="*/ 1435182 h 1440540"/>
              <a:gd name="connsiteX57" fmla="*/ 224003 w 2028518"/>
              <a:gd name="connsiteY57" fmla="*/ 1435182 h 1440540"/>
              <a:gd name="connsiteX58" fmla="*/ 224004 w 2028518"/>
              <a:gd name="connsiteY58" fmla="*/ 551016 h 1440540"/>
              <a:gd name="connsiteX59" fmla="*/ 169200 w 2028518"/>
              <a:gd name="connsiteY59" fmla="*/ 496212 h 1440540"/>
              <a:gd name="connsiteX60" fmla="*/ 1818380 w 2028518"/>
              <a:gd name="connsiteY60" fmla="*/ 431380 h 1440540"/>
              <a:gd name="connsiteX61" fmla="*/ 1818380 w 2028518"/>
              <a:gd name="connsiteY61" fmla="*/ 504450 h 1440540"/>
              <a:gd name="connsiteX62" fmla="*/ 1916476 w 2028518"/>
              <a:gd name="connsiteY62" fmla="*/ 504450 h 1440540"/>
              <a:gd name="connsiteX63" fmla="*/ 1916476 w 2028518"/>
              <a:gd name="connsiteY63" fmla="*/ 431380 h 1440540"/>
              <a:gd name="connsiteX64" fmla="*/ 1634779 w 2028518"/>
              <a:gd name="connsiteY64" fmla="*/ 431380 h 1440540"/>
              <a:gd name="connsiteX65" fmla="*/ 1634779 w 2028518"/>
              <a:gd name="connsiteY65" fmla="*/ 504450 h 1440540"/>
              <a:gd name="connsiteX66" fmla="*/ 1732875 w 2028518"/>
              <a:gd name="connsiteY66" fmla="*/ 504450 h 1440540"/>
              <a:gd name="connsiteX67" fmla="*/ 1732875 w 2028518"/>
              <a:gd name="connsiteY67" fmla="*/ 431380 h 1440540"/>
              <a:gd name="connsiteX68" fmla="*/ 1451179 w 2028518"/>
              <a:gd name="connsiteY68" fmla="*/ 431380 h 1440540"/>
              <a:gd name="connsiteX69" fmla="*/ 1451179 w 2028518"/>
              <a:gd name="connsiteY69" fmla="*/ 504450 h 1440540"/>
              <a:gd name="connsiteX70" fmla="*/ 1549275 w 2028518"/>
              <a:gd name="connsiteY70" fmla="*/ 504450 h 1440540"/>
              <a:gd name="connsiteX71" fmla="*/ 1549275 w 2028518"/>
              <a:gd name="connsiteY71" fmla="*/ 431380 h 1440540"/>
              <a:gd name="connsiteX72" fmla="*/ 1254606 w 2028518"/>
              <a:gd name="connsiteY72" fmla="*/ 431380 h 1440540"/>
              <a:gd name="connsiteX73" fmla="*/ 1254606 w 2028518"/>
              <a:gd name="connsiteY73" fmla="*/ 504450 h 1440540"/>
              <a:gd name="connsiteX74" fmla="*/ 1352702 w 2028518"/>
              <a:gd name="connsiteY74" fmla="*/ 504450 h 1440540"/>
              <a:gd name="connsiteX75" fmla="*/ 1352702 w 2028518"/>
              <a:gd name="connsiteY75" fmla="*/ 431380 h 1440540"/>
              <a:gd name="connsiteX76" fmla="*/ 1071005 w 2028518"/>
              <a:gd name="connsiteY76" fmla="*/ 431380 h 1440540"/>
              <a:gd name="connsiteX77" fmla="*/ 1071005 w 2028518"/>
              <a:gd name="connsiteY77" fmla="*/ 504450 h 1440540"/>
              <a:gd name="connsiteX78" fmla="*/ 1169101 w 2028518"/>
              <a:gd name="connsiteY78" fmla="*/ 504450 h 1440540"/>
              <a:gd name="connsiteX79" fmla="*/ 1169101 w 2028518"/>
              <a:gd name="connsiteY79" fmla="*/ 431380 h 1440540"/>
              <a:gd name="connsiteX80" fmla="*/ 887405 w 2028518"/>
              <a:gd name="connsiteY80" fmla="*/ 431380 h 1440540"/>
              <a:gd name="connsiteX81" fmla="*/ 887405 w 2028518"/>
              <a:gd name="connsiteY81" fmla="*/ 504450 h 1440540"/>
              <a:gd name="connsiteX82" fmla="*/ 985501 w 2028518"/>
              <a:gd name="connsiteY82" fmla="*/ 504450 h 1440540"/>
              <a:gd name="connsiteX83" fmla="*/ 985501 w 2028518"/>
              <a:gd name="connsiteY83" fmla="*/ 431380 h 1440540"/>
              <a:gd name="connsiteX84" fmla="*/ 726849 w 2028518"/>
              <a:gd name="connsiteY84" fmla="*/ 431380 h 1440540"/>
              <a:gd name="connsiteX85" fmla="*/ 726849 w 2028518"/>
              <a:gd name="connsiteY85" fmla="*/ 504450 h 1440540"/>
              <a:gd name="connsiteX86" fmla="*/ 824945 w 2028518"/>
              <a:gd name="connsiteY86" fmla="*/ 504450 h 1440540"/>
              <a:gd name="connsiteX87" fmla="*/ 824945 w 2028518"/>
              <a:gd name="connsiteY87" fmla="*/ 431380 h 1440540"/>
              <a:gd name="connsiteX88" fmla="*/ 543248 w 2028518"/>
              <a:gd name="connsiteY88" fmla="*/ 431380 h 1440540"/>
              <a:gd name="connsiteX89" fmla="*/ 543248 w 2028518"/>
              <a:gd name="connsiteY89" fmla="*/ 504450 h 1440540"/>
              <a:gd name="connsiteX90" fmla="*/ 641344 w 2028518"/>
              <a:gd name="connsiteY90" fmla="*/ 504450 h 1440540"/>
              <a:gd name="connsiteX91" fmla="*/ 641344 w 2028518"/>
              <a:gd name="connsiteY91" fmla="*/ 431380 h 1440540"/>
              <a:gd name="connsiteX92" fmla="*/ 525663 w 2028518"/>
              <a:gd name="connsiteY92" fmla="*/ 0 h 1440540"/>
              <a:gd name="connsiteX93" fmla="*/ 525663 w 2028518"/>
              <a:gd name="connsiteY93" fmla="*/ 296929 h 1440540"/>
              <a:gd name="connsiteX94" fmla="*/ 1026614 w 2028518"/>
              <a:gd name="connsiteY94" fmla="*/ 0 h 1440540"/>
              <a:gd name="connsiteX95" fmla="*/ 1026614 w 2028518"/>
              <a:gd name="connsiteY95" fmla="*/ 296930 h 1440540"/>
              <a:gd name="connsiteX96" fmla="*/ 1527566 w 2028518"/>
              <a:gd name="connsiteY96" fmla="*/ 0 h 1440540"/>
              <a:gd name="connsiteX97" fmla="*/ 1527566 w 2028518"/>
              <a:gd name="connsiteY97" fmla="*/ 296930 h 1440540"/>
              <a:gd name="connsiteX98" fmla="*/ 2028518 w 2028518"/>
              <a:gd name="connsiteY98" fmla="*/ 0 h 1440540"/>
              <a:gd name="connsiteX99" fmla="*/ 2028518 w 2028518"/>
              <a:gd name="connsiteY99" fmla="*/ 311577 h 1440540"/>
              <a:gd name="connsiteX100" fmla="*/ 2028518 w 2028518"/>
              <a:gd name="connsiteY100" fmla="*/ 1440540 h 1440540"/>
              <a:gd name="connsiteX101" fmla="*/ 0 w 2028518"/>
              <a:gd name="connsiteY101" fmla="*/ 1440540 h 1440540"/>
              <a:gd name="connsiteX102" fmla="*/ 0 w 2028518"/>
              <a:gd name="connsiteY102" fmla="*/ 311577 h 144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028518" h="1440540">
                <a:moveTo>
                  <a:pt x="1359605" y="1366447"/>
                </a:moveTo>
                <a:lnTo>
                  <a:pt x="1359605" y="1406271"/>
                </a:lnTo>
                <a:lnTo>
                  <a:pt x="1942246" y="1406271"/>
                </a:lnTo>
                <a:lnTo>
                  <a:pt x="1942246" y="1366447"/>
                </a:lnTo>
                <a:close/>
                <a:moveTo>
                  <a:pt x="1359605" y="1305350"/>
                </a:moveTo>
                <a:lnTo>
                  <a:pt x="1359605" y="1345174"/>
                </a:lnTo>
                <a:lnTo>
                  <a:pt x="1942246" y="1345174"/>
                </a:lnTo>
                <a:lnTo>
                  <a:pt x="1942246" y="1305350"/>
                </a:lnTo>
                <a:close/>
                <a:moveTo>
                  <a:pt x="1359605" y="1244254"/>
                </a:moveTo>
                <a:lnTo>
                  <a:pt x="1359605" y="1284078"/>
                </a:lnTo>
                <a:lnTo>
                  <a:pt x="1942246" y="1284078"/>
                </a:lnTo>
                <a:lnTo>
                  <a:pt x="1942246" y="1244254"/>
                </a:lnTo>
                <a:close/>
                <a:moveTo>
                  <a:pt x="1359605" y="1183157"/>
                </a:moveTo>
                <a:lnTo>
                  <a:pt x="1359605" y="1222981"/>
                </a:lnTo>
                <a:lnTo>
                  <a:pt x="1942246" y="1222981"/>
                </a:lnTo>
                <a:lnTo>
                  <a:pt x="1942246" y="1183157"/>
                </a:lnTo>
                <a:close/>
                <a:moveTo>
                  <a:pt x="1003047" y="821458"/>
                </a:moveTo>
                <a:lnTo>
                  <a:pt x="1003047" y="1439143"/>
                </a:lnTo>
                <a:lnTo>
                  <a:pt x="1259865" y="1439143"/>
                </a:lnTo>
                <a:lnTo>
                  <a:pt x="1259865" y="821458"/>
                </a:lnTo>
                <a:close/>
                <a:moveTo>
                  <a:pt x="640721" y="818736"/>
                </a:moveTo>
                <a:lnTo>
                  <a:pt x="640721" y="1436421"/>
                </a:lnTo>
                <a:lnTo>
                  <a:pt x="860983" y="1436421"/>
                </a:lnTo>
                <a:lnTo>
                  <a:pt x="860983" y="818736"/>
                </a:lnTo>
                <a:close/>
                <a:moveTo>
                  <a:pt x="1818380" y="734607"/>
                </a:moveTo>
                <a:lnTo>
                  <a:pt x="1818380" y="807677"/>
                </a:lnTo>
                <a:lnTo>
                  <a:pt x="1916476" y="807677"/>
                </a:lnTo>
                <a:lnTo>
                  <a:pt x="1916476" y="734607"/>
                </a:lnTo>
                <a:close/>
                <a:moveTo>
                  <a:pt x="1634779" y="734607"/>
                </a:moveTo>
                <a:lnTo>
                  <a:pt x="1634779" y="807677"/>
                </a:lnTo>
                <a:lnTo>
                  <a:pt x="1732875" y="807677"/>
                </a:lnTo>
                <a:lnTo>
                  <a:pt x="1732875" y="734607"/>
                </a:lnTo>
                <a:close/>
                <a:moveTo>
                  <a:pt x="1451179" y="734607"/>
                </a:moveTo>
                <a:lnTo>
                  <a:pt x="1451179" y="807677"/>
                </a:lnTo>
                <a:lnTo>
                  <a:pt x="1549275" y="807677"/>
                </a:lnTo>
                <a:lnTo>
                  <a:pt x="1549275" y="734607"/>
                </a:lnTo>
                <a:close/>
                <a:moveTo>
                  <a:pt x="1818380" y="582994"/>
                </a:moveTo>
                <a:lnTo>
                  <a:pt x="1818380" y="656064"/>
                </a:lnTo>
                <a:lnTo>
                  <a:pt x="1916476" y="656064"/>
                </a:lnTo>
                <a:lnTo>
                  <a:pt x="1916476" y="582994"/>
                </a:lnTo>
                <a:close/>
                <a:moveTo>
                  <a:pt x="1634779" y="582994"/>
                </a:moveTo>
                <a:lnTo>
                  <a:pt x="1634779" y="656064"/>
                </a:lnTo>
                <a:lnTo>
                  <a:pt x="1732875" y="656064"/>
                </a:lnTo>
                <a:lnTo>
                  <a:pt x="1732875" y="582994"/>
                </a:lnTo>
                <a:close/>
                <a:moveTo>
                  <a:pt x="1451179" y="582994"/>
                </a:moveTo>
                <a:lnTo>
                  <a:pt x="1451179" y="656064"/>
                </a:lnTo>
                <a:lnTo>
                  <a:pt x="1549275" y="656064"/>
                </a:lnTo>
                <a:lnTo>
                  <a:pt x="1549275" y="582994"/>
                </a:lnTo>
                <a:close/>
                <a:moveTo>
                  <a:pt x="403424" y="499916"/>
                </a:moveTo>
                <a:cubicBezTo>
                  <a:pt x="373157" y="499916"/>
                  <a:pt x="348620" y="524453"/>
                  <a:pt x="348620" y="554720"/>
                </a:cubicBezTo>
                <a:lnTo>
                  <a:pt x="348620" y="1438886"/>
                </a:lnTo>
                <a:lnTo>
                  <a:pt x="458227" y="1438886"/>
                </a:lnTo>
                <a:cubicBezTo>
                  <a:pt x="458227" y="1144164"/>
                  <a:pt x="458228" y="849442"/>
                  <a:pt x="458228" y="554720"/>
                </a:cubicBezTo>
                <a:cubicBezTo>
                  <a:pt x="458228" y="524453"/>
                  <a:pt x="433691" y="499916"/>
                  <a:pt x="403424" y="499916"/>
                </a:cubicBezTo>
                <a:close/>
                <a:moveTo>
                  <a:pt x="169200" y="496212"/>
                </a:moveTo>
                <a:cubicBezTo>
                  <a:pt x="138933" y="496212"/>
                  <a:pt x="114396" y="520749"/>
                  <a:pt x="114396" y="551016"/>
                </a:cubicBezTo>
                <a:lnTo>
                  <a:pt x="114396" y="1435182"/>
                </a:lnTo>
                <a:lnTo>
                  <a:pt x="224003" y="1435182"/>
                </a:lnTo>
                <a:cubicBezTo>
                  <a:pt x="224003" y="1140460"/>
                  <a:pt x="224004" y="845738"/>
                  <a:pt x="224004" y="551016"/>
                </a:cubicBezTo>
                <a:cubicBezTo>
                  <a:pt x="224004" y="520749"/>
                  <a:pt x="199467" y="496212"/>
                  <a:pt x="169200" y="496212"/>
                </a:cubicBezTo>
                <a:close/>
                <a:moveTo>
                  <a:pt x="1818380" y="431380"/>
                </a:moveTo>
                <a:lnTo>
                  <a:pt x="1818380" y="504450"/>
                </a:lnTo>
                <a:lnTo>
                  <a:pt x="1916476" y="504450"/>
                </a:lnTo>
                <a:lnTo>
                  <a:pt x="1916476" y="431380"/>
                </a:lnTo>
                <a:close/>
                <a:moveTo>
                  <a:pt x="1634779" y="431380"/>
                </a:moveTo>
                <a:lnTo>
                  <a:pt x="1634779" y="504450"/>
                </a:lnTo>
                <a:lnTo>
                  <a:pt x="1732875" y="504450"/>
                </a:lnTo>
                <a:lnTo>
                  <a:pt x="1732875" y="431380"/>
                </a:lnTo>
                <a:close/>
                <a:moveTo>
                  <a:pt x="1451179" y="431380"/>
                </a:moveTo>
                <a:lnTo>
                  <a:pt x="1451179" y="504450"/>
                </a:lnTo>
                <a:lnTo>
                  <a:pt x="1549275" y="504450"/>
                </a:lnTo>
                <a:lnTo>
                  <a:pt x="1549275" y="431380"/>
                </a:lnTo>
                <a:close/>
                <a:moveTo>
                  <a:pt x="1254606" y="431380"/>
                </a:moveTo>
                <a:lnTo>
                  <a:pt x="1254606" y="504450"/>
                </a:lnTo>
                <a:lnTo>
                  <a:pt x="1352702" y="504450"/>
                </a:lnTo>
                <a:lnTo>
                  <a:pt x="1352702" y="431380"/>
                </a:lnTo>
                <a:close/>
                <a:moveTo>
                  <a:pt x="1071005" y="431380"/>
                </a:moveTo>
                <a:lnTo>
                  <a:pt x="1071005" y="504450"/>
                </a:lnTo>
                <a:lnTo>
                  <a:pt x="1169101" y="504450"/>
                </a:lnTo>
                <a:lnTo>
                  <a:pt x="1169101" y="431380"/>
                </a:lnTo>
                <a:close/>
                <a:moveTo>
                  <a:pt x="887405" y="431380"/>
                </a:moveTo>
                <a:lnTo>
                  <a:pt x="887405" y="504450"/>
                </a:lnTo>
                <a:lnTo>
                  <a:pt x="985501" y="504450"/>
                </a:lnTo>
                <a:lnTo>
                  <a:pt x="985501" y="431380"/>
                </a:lnTo>
                <a:close/>
                <a:moveTo>
                  <a:pt x="726849" y="431380"/>
                </a:moveTo>
                <a:lnTo>
                  <a:pt x="726849" y="504450"/>
                </a:lnTo>
                <a:lnTo>
                  <a:pt x="824945" y="504450"/>
                </a:lnTo>
                <a:lnTo>
                  <a:pt x="824945" y="431380"/>
                </a:lnTo>
                <a:close/>
                <a:moveTo>
                  <a:pt x="543248" y="431380"/>
                </a:moveTo>
                <a:lnTo>
                  <a:pt x="543248" y="504450"/>
                </a:lnTo>
                <a:lnTo>
                  <a:pt x="641344" y="504450"/>
                </a:lnTo>
                <a:lnTo>
                  <a:pt x="641344" y="431380"/>
                </a:lnTo>
                <a:close/>
                <a:moveTo>
                  <a:pt x="525663" y="0"/>
                </a:moveTo>
                <a:lnTo>
                  <a:pt x="525663" y="296929"/>
                </a:lnTo>
                <a:lnTo>
                  <a:pt x="1026614" y="0"/>
                </a:lnTo>
                <a:lnTo>
                  <a:pt x="1026614" y="296930"/>
                </a:lnTo>
                <a:lnTo>
                  <a:pt x="1527566" y="0"/>
                </a:lnTo>
                <a:lnTo>
                  <a:pt x="1527566" y="296930"/>
                </a:lnTo>
                <a:lnTo>
                  <a:pt x="2028518" y="0"/>
                </a:lnTo>
                <a:lnTo>
                  <a:pt x="2028518" y="311577"/>
                </a:lnTo>
                <a:lnTo>
                  <a:pt x="2028518" y="1440540"/>
                </a:lnTo>
                <a:lnTo>
                  <a:pt x="0" y="1440540"/>
                </a:lnTo>
                <a:lnTo>
                  <a:pt x="0" y="3115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0351EB36-4852-7090-5834-9195B3F27E05}"/>
              </a:ext>
            </a:extLst>
          </p:cNvPr>
          <p:cNvSpPr txBox="1">
            <a:spLocks/>
          </p:cNvSpPr>
          <p:nvPr/>
        </p:nvSpPr>
        <p:spPr>
          <a:xfrm>
            <a:off x="382838" y="330492"/>
            <a:ext cx="488284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시스템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구조</a:t>
            </a:r>
            <a:endParaRPr lang="en-US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19DA4734-F9FB-F2FD-96C2-040B499628C4}"/>
              </a:ext>
            </a:extLst>
          </p:cNvPr>
          <p:cNvSpPr txBox="1">
            <a:spLocks/>
          </p:cNvSpPr>
          <p:nvPr/>
        </p:nvSpPr>
        <p:spPr>
          <a:xfrm>
            <a:off x="-310288" y="314516"/>
            <a:ext cx="2072119" cy="122837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600" dirty="0">
                <a:solidFill>
                  <a:srgbClr val="5A28C8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en-US" sz="9600" dirty="0">
              <a:solidFill>
                <a:srgbClr val="5A28C8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6624CC7E-5F92-0813-49E6-CB063BD7D23D}"/>
              </a:ext>
            </a:extLst>
          </p:cNvPr>
          <p:cNvSpPr txBox="1">
            <a:spLocks/>
          </p:cNvSpPr>
          <p:nvPr/>
        </p:nvSpPr>
        <p:spPr>
          <a:xfrm>
            <a:off x="1572889" y="1047282"/>
            <a:ext cx="2391893" cy="34663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600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ASSER QR</a:t>
            </a:r>
            <a:endParaRPr lang="en-US" sz="2400" spc="600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2D06BC-4C8F-66D9-7148-5BE77118924B}"/>
              </a:ext>
            </a:extLst>
          </p:cNvPr>
          <p:cNvSpPr/>
          <p:nvPr/>
        </p:nvSpPr>
        <p:spPr>
          <a:xfrm>
            <a:off x="8190767" y="767588"/>
            <a:ext cx="1355835" cy="3993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회원가입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7E8B0C-3B3B-19F8-08DC-826D31A8C7F8}"/>
              </a:ext>
            </a:extLst>
          </p:cNvPr>
          <p:cNvSpPr/>
          <p:nvPr/>
        </p:nvSpPr>
        <p:spPr>
          <a:xfrm>
            <a:off x="8190767" y="1305778"/>
            <a:ext cx="1355835" cy="3993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로그인</a:t>
            </a:r>
            <a:endParaRPr lang="ko-KR" altLang="en-US" dirty="0">
              <a:solidFill>
                <a:schemeClr val="tx1"/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AF69BF-C7B6-4017-9654-CE57D5F39D82}"/>
              </a:ext>
            </a:extLst>
          </p:cNvPr>
          <p:cNvSpPr/>
          <p:nvPr/>
        </p:nvSpPr>
        <p:spPr>
          <a:xfrm>
            <a:off x="8190767" y="1887013"/>
            <a:ext cx="1355835" cy="3993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QR</a:t>
            </a:r>
            <a:r>
              <a:rPr lang="ko-KR" altLang="en-US" sz="1400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코드활성화</a:t>
            </a:r>
          </a:p>
        </p:txBody>
      </p:sp>
      <p:pic>
        <p:nvPicPr>
          <p:cNvPr id="15" name="그래픽 14" descr="서버 단색으로 채워진">
            <a:extLst>
              <a:ext uri="{FF2B5EF4-FFF2-40B4-BE49-F238E27FC236}">
                <a16:creationId xmlns:a16="http://schemas.microsoft.com/office/drawing/2014/main" id="{5467997C-CAFA-4FC7-F8A8-2653A8F25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04" y="1889999"/>
            <a:ext cx="3238205" cy="323820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33306B-637E-0EF1-6EF8-ABF51BC41104}"/>
              </a:ext>
            </a:extLst>
          </p:cNvPr>
          <p:cNvSpPr/>
          <p:nvPr/>
        </p:nvSpPr>
        <p:spPr>
          <a:xfrm>
            <a:off x="652763" y="1594778"/>
            <a:ext cx="2072119" cy="54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SERVER</a:t>
            </a:r>
            <a:endParaRPr lang="ko-KR" altLang="en-US" dirty="0">
              <a:solidFill>
                <a:schemeClr val="tx1"/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18885D-1861-885E-9603-24F58592421E}"/>
              </a:ext>
            </a:extLst>
          </p:cNvPr>
          <p:cNvSpPr/>
          <p:nvPr/>
        </p:nvSpPr>
        <p:spPr>
          <a:xfrm>
            <a:off x="2967926" y="3225661"/>
            <a:ext cx="1543110" cy="6743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가입자</a:t>
            </a:r>
            <a:endParaRPr lang="en-US" altLang="ko-KR" dirty="0">
              <a:solidFill>
                <a:schemeClr val="tx1"/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재학생 판단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DEEEDE-3E78-476C-DBD4-4D2AE19D706A}"/>
              </a:ext>
            </a:extLst>
          </p:cNvPr>
          <p:cNvSpPr/>
          <p:nvPr/>
        </p:nvSpPr>
        <p:spPr>
          <a:xfrm>
            <a:off x="2975707" y="4073562"/>
            <a:ext cx="1543110" cy="6743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출입여부판단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1F9D4BF-D8B2-AA41-8493-409E81F3D684}"/>
              </a:ext>
            </a:extLst>
          </p:cNvPr>
          <p:cNvSpPr/>
          <p:nvPr/>
        </p:nvSpPr>
        <p:spPr>
          <a:xfrm>
            <a:off x="2967926" y="2374164"/>
            <a:ext cx="1543110" cy="6743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QR</a:t>
            </a:r>
            <a:r>
              <a:rPr lang="ko-KR" altLang="en-US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코드 생성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67B59B5-4BE7-A9E8-EE9B-C54F3580AF4F}"/>
              </a:ext>
            </a:extLst>
          </p:cNvPr>
          <p:cNvSpPr/>
          <p:nvPr/>
        </p:nvSpPr>
        <p:spPr>
          <a:xfrm>
            <a:off x="4511036" y="2554906"/>
            <a:ext cx="3875518" cy="27194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데이터베이스 단색으로 채워진">
            <a:extLst>
              <a:ext uri="{FF2B5EF4-FFF2-40B4-BE49-F238E27FC236}">
                <a16:creationId xmlns:a16="http://schemas.microsoft.com/office/drawing/2014/main" id="{37192485-F8E7-4744-222E-8C57852AC4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3890" y="5839566"/>
            <a:ext cx="914400" cy="9144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A5AE25-148B-DB8D-0AD8-DA61C9E80CFE}"/>
              </a:ext>
            </a:extLst>
          </p:cNvPr>
          <p:cNvSpPr/>
          <p:nvPr/>
        </p:nvSpPr>
        <p:spPr>
          <a:xfrm>
            <a:off x="5686841" y="6025545"/>
            <a:ext cx="1526334" cy="54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5A28C8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DATABASE</a:t>
            </a:r>
            <a:endParaRPr lang="ko-KR" altLang="en-US" dirty="0">
              <a:solidFill>
                <a:srgbClr val="5A28C8"/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</p:txBody>
      </p:sp>
      <p:pic>
        <p:nvPicPr>
          <p:cNvPr id="31" name="그래픽 30" descr="웹 캠 단색으로 채워진">
            <a:extLst>
              <a:ext uri="{FF2B5EF4-FFF2-40B4-BE49-F238E27FC236}">
                <a16:creationId xmlns:a16="http://schemas.microsoft.com/office/drawing/2014/main" id="{0B42857B-CE65-70DF-B9DD-48741A1BA6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6645" y="2860014"/>
            <a:ext cx="1391922" cy="1391922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4A3290C-EF93-7272-7B37-91122BBA9EB3}"/>
              </a:ext>
            </a:extLst>
          </p:cNvPr>
          <p:cNvSpPr/>
          <p:nvPr/>
        </p:nvSpPr>
        <p:spPr>
          <a:xfrm>
            <a:off x="5256546" y="4042639"/>
            <a:ext cx="2072119" cy="54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QR SCANNER</a:t>
            </a:r>
            <a:endParaRPr lang="ko-KR" altLang="en-US" dirty="0">
              <a:solidFill>
                <a:schemeClr val="tx1"/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</p:txBody>
      </p:sp>
      <p:sp>
        <p:nvSpPr>
          <p:cNvPr id="32" name="화살표: 굽음 31">
            <a:extLst>
              <a:ext uri="{FF2B5EF4-FFF2-40B4-BE49-F238E27FC236}">
                <a16:creationId xmlns:a16="http://schemas.microsoft.com/office/drawing/2014/main" id="{3F67A002-CEDC-D0D7-5385-42F098429CCD}"/>
              </a:ext>
            </a:extLst>
          </p:cNvPr>
          <p:cNvSpPr/>
          <p:nvPr/>
        </p:nvSpPr>
        <p:spPr>
          <a:xfrm rot="5400000">
            <a:off x="7757488" y="2892093"/>
            <a:ext cx="5165133" cy="558111"/>
          </a:xfrm>
          <a:prstGeom prst="ben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7" name="그래픽 46" descr="시계 방향으로 굽은 화살표 단색으로 채워진">
            <a:extLst>
              <a:ext uri="{FF2B5EF4-FFF2-40B4-BE49-F238E27FC236}">
                <a16:creationId xmlns:a16="http://schemas.microsoft.com/office/drawing/2014/main" id="{F69963EC-EF3F-8BC4-3DA3-7E8A530392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7288645" y="2480169"/>
            <a:ext cx="542441" cy="1907032"/>
          </a:xfrm>
          <a:prstGeom prst="rect">
            <a:avLst/>
          </a:prstGeom>
        </p:spPr>
      </p:pic>
      <p:pic>
        <p:nvPicPr>
          <p:cNvPr id="51" name="그래픽 50" descr="시계 방향으로 굽은 화살표 단색으로 채워진">
            <a:extLst>
              <a:ext uri="{FF2B5EF4-FFF2-40B4-BE49-F238E27FC236}">
                <a16:creationId xmlns:a16="http://schemas.microsoft.com/office/drawing/2014/main" id="{1B1B3D58-D971-4F15-0EC9-843C3E168D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5042102" y="3341293"/>
            <a:ext cx="553456" cy="1554344"/>
          </a:xfrm>
          <a:prstGeom prst="rect">
            <a:avLst/>
          </a:prstGeom>
        </p:spPr>
      </p:pic>
      <p:pic>
        <p:nvPicPr>
          <p:cNvPr id="49" name="그래픽 48" descr="모니터 단색으로 채워진">
            <a:extLst>
              <a:ext uri="{FF2B5EF4-FFF2-40B4-BE49-F238E27FC236}">
                <a16:creationId xmlns:a16="http://schemas.microsoft.com/office/drawing/2014/main" id="{A7CFFD53-165F-438E-AFA2-8D52DE7B5F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53534" y="4438119"/>
            <a:ext cx="914400" cy="914400"/>
          </a:xfrm>
          <a:prstGeom prst="rect">
            <a:avLst/>
          </a:prstGeom>
        </p:spPr>
      </p:pic>
      <p:sp>
        <p:nvSpPr>
          <p:cNvPr id="50" name="화살표: 위로 굽음 49">
            <a:extLst>
              <a:ext uri="{FF2B5EF4-FFF2-40B4-BE49-F238E27FC236}">
                <a16:creationId xmlns:a16="http://schemas.microsoft.com/office/drawing/2014/main" id="{C2681311-9FAF-92E3-C596-53FC93CD0BB9}"/>
              </a:ext>
            </a:extLst>
          </p:cNvPr>
          <p:cNvSpPr/>
          <p:nvPr/>
        </p:nvSpPr>
        <p:spPr>
          <a:xfrm rot="5400000">
            <a:off x="4408896" y="3875544"/>
            <a:ext cx="553457" cy="2316757"/>
          </a:xfrm>
          <a:prstGeom prst="bent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262530EB-80A8-C70C-A48E-AFBE71CBB01A}"/>
              </a:ext>
            </a:extLst>
          </p:cNvPr>
          <p:cNvSpPr/>
          <p:nvPr/>
        </p:nvSpPr>
        <p:spPr>
          <a:xfrm>
            <a:off x="10177136" y="1860829"/>
            <a:ext cx="1474232" cy="488029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회원정보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C930EEC2-0BB1-8AA1-153C-4F7F0CAC62A1}"/>
              </a:ext>
            </a:extLst>
          </p:cNvPr>
          <p:cNvSpPr/>
          <p:nvPr/>
        </p:nvSpPr>
        <p:spPr>
          <a:xfrm rot="10800000">
            <a:off x="1145805" y="4747916"/>
            <a:ext cx="225560" cy="993188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259B72E7-7FF0-8278-C676-9C1FADF2B640}"/>
              </a:ext>
            </a:extLst>
          </p:cNvPr>
          <p:cNvSpPr/>
          <p:nvPr/>
        </p:nvSpPr>
        <p:spPr>
          <a:xfrm>
            <a:off x="496519" y="5007772"/>
            <a:ext cx="2759798" cy="488029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재학생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&amp;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회원 정보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 descr="QR 코드 단색으로 채워진">
            <a:extLst>
              <a:ext uri="{FF2B5EF4-FFF2-40B4-BE49-F238E27FC236}">
                <a16:creationId xmlns:a16="http://schemas.microsoft.com/office/drawing/2014/main" id="{D095543A-9C87-F019-A17F-6F2D09EC3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9980" y="4204537"/>
            <a:ext cx="1355835" cy="1355835"/>
          </a:xfrm>
          <a:prstGeom prst="rect">
            <a:avLst/>
          </a:prstGeom>
        </p:spPr>
      </p:pic>
      <p:pic>
        <p:nvPicPr>
          <p:cNvPr id="3" name="그래픽 2" descr="스마트폰 윤곽선">
            <a:extLst>
              <a:ext uri="{FF2B5EF4-FFF2-40B4-BE49-F238E27FC236}">
                <a16:creationId xmlns:a16="http://schemas.microsoft.com/office/drawing/2014/main" id="{779BADF1-9F83-6F4A-D604-7BE6B924E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614" y="1771529"/>
            <a:ext cx="4536571" cy="4536571"/>
          </a:xfrm>
          <a:prstGeom prst="rect">
            <a:avLst/>
          </a:pr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27C0C06-4740-4500-8DEE-6DA32F7D50D9}"/>
              </a:ext>
            </a:extLst>
          </p:cNvPr>
          <p:cNvSpPr/>
          <p:nvPr/>
        </p:nvSpPr>
        <p:spPr>
          <a:xfrm>
            <a:off x="1055029" y="4059833"/>
            <a:ext cx="343171" cy="312357"/>
          </a:xfrm>
          <a:custGeom>
            <a:avLst/>
            <a:gdLst>
              <a:gd name="connsiteX0" fmla="*/ 128588 w 952499"/>
              <a:gd name="connsiteY0" fmla="*/ 130690 h 866972"/>
              <a:gd name="connsiteX1" fmla="*/ 139065 w 952499"/>
              <a:gd name="connsiteY1" fmla="*/ 135452 h 866972"/>
              <a:gd name="connsiteX2" fmla="*/ 804863 w 952499"/>
              <a:gd name="connsiteY2" fmla="*/ 260230 h 866972"/>
              <a:gd name="connsiteX3" fmla="*/ 834390 w 952499"/>
              <a:gd name="connsiteY3" fmla="*/ 305950 h 866972"/>
              <a:gd name="connsiteX4" fmla="*/ 821055 w 952499"/>
              <a:gd name="connsiteY4" fmla="*/ 369767 h 866972"/>
              <a:gd name="connsiteX5" fmla="*/ 781050 w 952499"/>
              <a:gd name="connsiteY5" fmla="*/ 396437 h 866972"/>
              <a:gd name="connsiteX6" fmla="*/ 495300 w 952499"/>
              <a:gd name="connsiteY6" fmla="*/ 341192 h 866972"/>
              <a:gd name="connsiteX7" fmla="*/ 460057 w 952499"/>
              <a:gd name="connsiteY7" fmla="*/ 368815 h 866972"/>
              <a:gd name="connsiteX8" fmla="*/ 483870 w 952499"/>
              <a:gd name="connsiteY8" fmla="*/ 441205 h 866972"/>
              <a:gd name="connsiteX9" fmla="*/ 489585 w 952499"/>
              <a:gd name="connsiteY9" fmla="*/ 520262 h 866972"/>
              <a:gd name="connsiteX10" fmla="*/ 420053 w 952499"/>
              <a:gd name="connsiteY10" fmla="*/ 557410 h 866972"/>
              <a:gd name="connsiteX11" fmla="*/ 360997 w 952499"/>
              <a:gd name="connsiteY11" fmla="*/ 573602 h 866972"/>
              <a:gd name="connsiteX12" fmla="*/ 118110 w 952499"/>
              <a:gd name="connsiteY12" fmla="*/ 726002 h 866972"/>
              <a:gd name="connsiteX13" fmla="*/ 59055 w 952499"/>
              <a:gd name="connsiteY13" fmla="*/ 834588 h 866972"/>
              <a:gd name="connsiteX14" fmla="*/ 27622 w 952499"/>
              <a:gd name="connsiteY14" fmla="*/ 866972 h 866972"/>
              <a:gd name="connsiteX15" fmla="*/ 0 w 952499"/>
              <a:gd name="connsiteY15" fmla="*/ 837445 h 866972"/>
              <a:gd name="connsiteX16" fmla="*/ 0 w 952499"/>
              <a:gd name="connsiteY16" fmla="*/ 604082 h 866972"/>
              <a:gd name="connsiteX17" fmla="*/ 30480 w 952499"/>
              <a:gd name="connsiteY17" fmla="*/ 572650 h 866972"/>
              <a:gd name="connsiteX18" fmla="*/ 60007 w 952499"/>
              <a:gd name="connsiteY18" fmla="*/ 605035 h 866972"/>
              <a:gd name="connsiteX19" fmla="*/ 60007 w 952499"/>
              <a:gd name="connsiteY19" fmla="*/ 665042 h 866972"/>
              <a:gd name="connsiteX20" fmla="*/ 161925 w 952499"/>
              <a:gd name="connsiteY20" fmla="*/ 605987 h 866972"/>
              <a:gd name="connsiteX21" fmla="*/ 291465 w 952499"/>
              <a:gd name="connsiteY21" fmla="*/ 525025 h 866972"/>
              <a:gd name="connsiteX22" fmla="*/ 384810 w 952499"/>
              <a:gd name="connsiteY22" fmla="*/ 350717 h 866972"/>
              <a:gd name="connsiteX23" fmla="*/ 352425 w 952499"/>
              <a:gd name="connsiteY23" fmla="*/ 313570 h 866972"/>
              <a:gd name="connsiteX24" fmla="*/ 111442 w 952499"/>
              <a:gd name="connsiteY24" fmla="*/ 269755 h 866972"/>
              <a:gd name="connsiteX25" fmla="*/ 88582 w 952499"/>
              <a:gd name="connsiteY25" fmla="*/ 234512 h 866972"/>
              <a:gd name="connsiteX26" fmla="*/ 103822 w 952499"/>
              <a:gd name="connsiteY26" fmla="*/ 151645 h 866972"/>
              <a:gd name="connsiteX27" fmla="*/ 128588 w 952499"/>
              <a:gd name="connsiteY27" fmla="*/ 130690 h 866972"/>
              <a:gd name="connsiteX28" fmla="*/ 166136 w 952499"/>
              <a:gd name="connsiteY28" fmla="*/ 302 h 866972"/>
              <a:gd name="connsiteX29" fmla="*/ 219074 w 952499"/>
              <a:gd name="connsiteY29" fmla="*/ 8770 h 866972"/>
              <a:gd name="connsiteX30" fmla="*/ 918209 w 952499"/>
              <a:gd name="connsiteY30" fmla="*/ 140215 h 866972"/>
              <a:gd name="connsiteX31" fmla="*/ 952499 w 952499"/>
              <a:gd name="connsiteY31" fmla="*/ 149740 h 866972"/>
              <a:gd name="connsiteX32" fmla="*/ 850582 w 952499"/>
              <a:gd name="connsiteY32" fmla="*/ 246895 h 866972"/>
              <a:gd name="connsiteX33" fmla="*/ 809624 w 952499"/>
              <a:gd name="connsiteY33" fmla="*/ 248800 h 866972"/>
              <a:gd name="connsiteX34" fmla="*/ 144779 w 952499"/>
              <a:gd name="connsiteY34" fmla="*/ 124022 h 866972"/>
              <a:gd name="connsiteX35" fmla="*/ 114299 w 952499"/>
              <a:gd name="connsiteY35" fmla="*/ 84017 h 866972"/>
              <a:gd name="connsiteX36" fmla="*/ 166136 w 952499"/>
              <a:gd name="connsiteY36" fmla="*/ 302 h 8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52499" h="866972">
                <a:moveTo>
                  <a:pt x="128588" y="130690"/>
                </a:moveTo>
                <a:cubicBezTo>
                  <a:pt x="132397" y="132595"/>
                  <a:pt x="135255" y="134500"/>
                  <a:pt x="139065" y="135452"/>
                </a:cubicBezTo>
                <a:cubicBezTo>
                  <a:pt x="360997" y="178315"/>
                  <a:pt x="582930" y="221177"/>
                  <a:pt x="804863" y="260230"/>
                </a:cubicBezTo>
                <a:cubicBezTo>
                  <a:pt x="842010" y="266897"/>
                  <a:pt x="838200" y="283090"/>
                  <a:pt x="834390" y="305950"/>
                </a:cubicBezTo>
                <a:cubicBezTo>
                  <a:pt x="829628" y="327857"/>
                  <a:pt x="822007" y="348812"/>
                  <a:pt x="821055" y="369767"/>
                </a:cubicBezTo>
                <a:cubicBezTo>
                  <a:pt x="820103" y="400247"/>
                  <a:pt x="803910" y="401200"/>
                  <a:pt x="781050" y="396437"/>
                </a:cubicBezTo>
                <a:cubicBezTo>
                  <a:pt x="685800" y="377387"/>
                  <a:pt x="589597" y="361195"/>
                  <a:pt x="495300" y="341192"/>
                </a:cubicBezTo>
                <a:cubicBezTo>
                  <a:pt x="467678" y="335477"/>
                  <a:pt x="458153" y="339287"/>
                  <a:pt x="460057" y="368815"/>
                </a:cubicBezTo>
                <a:cubicBezTo>
                  <a:pt x="461963" y="395485"/>
                  <a:pt x="461963" y="419297"/>
                  <a:pt x="483870" y="441205"/>
                </a:cubicBezTo>
                <a:cubicBezTo>
                  <a:pt x="505778" y="463112"/>
                  <a:pt x="503872" y="493592"/>
                  <a:pt x="489585" y="520262"/>
                </a:cubicBezTo>
                <a:cubicBezTo>
                  <a:pt x="475297" y="547885"/>
                  <a:pt x="449580" y="563125"/>
                  <a:pt x="420053" y="557410"/>
                </a:cubicBezTo>
                <a:cubicBezTo>
                  <a:pt x="395288" y="552647"/>
                  <a:pt x="379095" y="562172"/>
                  <a:pt x="360997" y="573602"/>
                </a:cubicBezTo>
                <a:cubicBezTo>
                  <a:pt x="280035" y="625037"/>
                  <a:pt x="200978" y="679330"/>
                  <a:pt x="118110" y="726002"/>
                </a:cubicBezTo>
                <a:cubicBezTo>
                  <a:pt x="72390" y="751720"/>
                  <a:pt x="48578" y="781247"/>
                  <a:pt x="59055" y="834588"/>
                </a:cubicBezTo>
                <a:cubicBezTo>
                  <a:pt x="63817" y="858400"/>
                  <a:pt x="53340" y="866972"/>
                  <a:pt x="27622" y="866972"/>
                </a:cubicBezTo>
                <a:cubicBezTo>
                  <a:pt x="4763" y="866972"/>
                  <a:pt x="0" y="857447"/>
                  <a:pt x="0" y="837445"/>
                </a:cubicBezTo>
                <a:cubicBezTo>
                  <a:pt x="953" y="760292"/>
                  <a:pt x="953" y="682188"/>
                  <a:pt x="0" y="604082"/>
                </a:cubicBezTo>
                <a:cubicBezTo>
                  <a:pt x="0" y="581222"/>
                  <a:pt x="6667" y="572650"/>
                  <a:pt x="30480" y="572650"/>
                </a:cubicBezTo>
                <a:cubicBezTo>
                  <a:pt x="55245" y="572650"/>
                  <a:pt x="61913" y="583127"/>
                  <a:pt x="60007" y="605035"/>
                </a:cubicBezTo>
                <a:cubicBezTo>
                  <a:pt x="59055" y="624085"/>
                  <a:pt x="60007" y="642182"/>
                  <a:pt x="60007" y="665042"/>
                </a:cubicBezTo>
                <a:cubicBezTo>
                  <a:pt x="100013" y="649802"/>
                  <a:pt x="129540" y="625037"/>
                  <a:pt x="161925" y="605987"/>
                </a:cubicBezTo>
                <a:cubicBezTo>
                  <a:pt x="205740" y="580270"/>
                  <a:pt x="246697" y="549790"/>
                  <a:pt x="291465" y="525025"/>
                </a:cubicBezTo>
                <a:cubicBezTo>
                  <a:pt x="361950" y="485972"/>
                  <a:pt x="387667" y="427870"/>
                  <a:pt x="384810" y="350717"/>
                </a:cubicBezTo>
                <a:cubicBezTo>
                  <a:pt x="383857" y="325952"/>
                  <a:pt x="375285" y="317380"/>
                  <a:pt x="352425" y="313570"/>
                </a:cubicBezTo>
                <a:cubicBezTo>
                  <a:pt x="271463" y="300235"/>
                  <a:pt x="191453" y="283090"/>
                  <a:pt x="111442" y="269755"/>
                </a:cubicBezTo>
                <a:cubicBezTo>
                  <a:pt x="86678" y="265945"/>
                  <a:pt x="81915" y="257372"/>
                  <a:pt x="88582" y="234512"/>
                </a:cubicBezTo>
                <a:cubicBezTo>
                  <a:pt x="95250" y="206890"/>
                  <a:pt x="99060" y="179267"/>
                  <a:pt x="103822" y="151645"/>
                </a:cubicBezTo>
                <a:cubicBezTo>
                  <a:pt x="106680" y="137357"/>
                  <a:pt x="112395" y="127832"/>
                  <a:pt x="128588" y="130690"/>
                </a:cubicBezTo>
                <a:close/>
                <a:moveTo>
                  <a:pt x="166136" y="302"/>
                </a:moveTo>
                <a:cubicBezTo>
                  <a:pt x="179129" y="1269"/>
                  <a:pt x="196214" y="4484"/>
                  <a:pt x="219074" y="8770"/>
                </a:cubicBezTo>
                <a:cubicBezTo>
                  <a:pt x="452437" y="52585"/>
                  <a:pt x="684847" y="96400"/>
                  <a:pt x="918209" y="140215"/>
                </a:cubicBezTo>
                <a:cubicBezTo>
                  <a:pt x="926782" y="141167"/>
                  <a:pt x="935354" y="144977"/>
                  <a:pt x="952499" y="149740"/>
                </a:cubicBezTo>
                <a:cubicBezTo>
                  <a:pt x="916304" y="184030"/>
                  <a:pt x="882967" y="215462"/>
                  <a:pt x="850582" y="246895"/>
                </a:cubicBezTo>
                <a:cubicBezTo>
                  <a:pt x="837247" y="254515"/>
                  <a:pt x="823912" y="251657"/>
                  <a:pt x="809624" y="248800"/>
                </a:cubicBezTo>
                <a:cubicBezTo>
                  <a:pt x="587692" y="206890"/>
                  <a:pt x="366712" y="165932"/>
                  <a:pt x="144779" y="124022"/>
                </a:cubicBezTo>
                <a:cubicBezTo>
                  <a:pt x="114299" y="125927"/>
                  <a:pt x="109537" y="111640"/>
                  <a:pt x="114299" y="84017"/>
                </a:cubicBezTo>
                <a:cubicBezTo>
                  <a:pt x="125015" y="14723"/>
                  <a:pt x="127158" y="-2601"/>
                  <a:pt x="166136" y="3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A999815-44E8-42FD-8E0B-DEA1C2A92B70}"/>
              </a:ext>
            </a:extLst>
          </p:cNvPr>
          <p:cNvSpPr/>
          <p:nvPr/>
        </p:nvSpPr>
        <p:spPr>
          <a:xfrm>
            <a:off x="1028195" y="5374771"/>
            <a:ext cx="343170" cy="243700"/>
          </a:xfrm>
          <a:custGeom>
            <a:avLst/>
            <a:gdLst>
              <a:gd name="connsiteX0" fmla="*/ 1359605 w 2028518"/>
              <a:gd name="connsiteY0" fmla="*/ 1366447 h 1440540"/>
              <a:gd name="connsiteX1" fmla="*/ 1359605 w 2028518"/>
              <a:gd name="connsiteY1" fmla="*/ 1406271 h 1440540"/>
              <a:gd name="connsiteX2" fmla="*/ 1942246 w 2028518"/>
              <a:gd name="connsiteY2" fmla="*/ 1406271 h 1440540"/>
              <a:gd name="connsiteX3" fmla="*/ 1942246 w 2028518"/>
              <a:gd name="connsiteY3" fmla="*/ 1366447 h 1440540"/>
              <a:gd name="connsiteX4" fmla="*/ 1359605 w 2028518"/>
              <a:gd name="connsiteY4" fmla="*/ 1305350 h 1440540"/>
              <a:gd name="connsiteX5" fmla="*/ 1359605 w 2028518"/>
              <a:gd name="connsiteY5" fmla="*/ 1345174 h 1440540"/>
              <a:gd name="connsiteX6" fmla="*/ 1942246 w 2028518"/>
              <a:gd name="connsiteY6" fmla="*/ 1345174 h 1440540"/>
              <a:gd name="connsiteX7" fmla="*/ 1942246 w 2028518"/>
              <a:gd name="connsiteY7" fmla="*/ 1305350 h 1440540"/>
              <a:gd name="connsiteX8" fmla="*/ 1359605 w 2028518"/>
              <a:gd name="connsiteY8" fmla="*/ 1244254 h 1440540"/>
              <a:gd name="connsiteX9" fmla="*/ 1359605 w 2028518"/>
              <a:gd name="connsiteY9" fmla="*/ 1284078 h 1440540"/>
              <a:gd name="connsiteX10" fmla="*/ 1942246 w 2028518"/>
              <a:gd name="connsiteY10" fmla="*/ 1284078 h 1440540"/>
              <a:gd name="connsiteX11" fmla="*/ 1942246 w 2028518"/>
              <a:gd name="connsiteY11" fmla="*/ 1244254 h 1440540"/>
              <a:gd name="connsiteX12" fmla="*/ 1359605 w 2028518"/>
              <a:gd name="connsiteY12" fmla="*/ 1183157 h 1440540"/>
              <a:gd name="connsiteX13" fmla="*/ 1359605 w 2028518"/>
              <a:gd name="connsiteY13" fmla="*/ 1222981 h 1440540"/>
              <a:gd name="connsiteX14" fmla="*/ 1942246 w 2028518"/>
              <a:gd name="connsiteY14" fmla="*/ 1222981 h 1440540"/>
              <a:gd name="connsiteX15" fmla="*/ 1942246 w 2028518"/>
              <a:gd name="connsiteY15" fmla="*/ 1183157 h 1440540"/>
              <a:gd name="connsiteX16" fmla="*/ 1003047 w 2028518"/>
              <a:gd name="connsiteY16" fmla="*/ 821458 h 1440540"/>
              <a:gd name="connsiteX17" fmla="*/ 1003047 w 2028518"/>
              <a:gd name="connsiteY17" fmla="*/ 1439143 h 1440540"/>
              <a:gd name="connsiteX18" fmla="*/ 1259865 w 2028518"/>
              <a:gd name="connsiteY18" fmla="*/ 1439143 h 1440540"/>
              <a:gd name="connsiteX19" fmla="*/ 1259865 w 2028518"/>
              <a:gd name="connsiteY19" fmla="*/ 821458 h 1440540"/>
              <a:gd name="connsiteX20" fmla="*/ 640721 w 2028518"/>
              <a:gd name="connsiteY20" fmla="*/ 818736 h 1440540"/>
              <a:gd name="connsiteX21" fmla="*/ 640721 w 2028518"/>
              <a:gd name="connsiteY21" fmla="*/ 1436421 h 1440540"/>
              <a:gd name="connsiteX22" fmla="*/ 860983 w 2028518"/>
              <a:gd name="connsiteY22" fmla="*/ 1436421 h 1440540"/>
              <a:gd name="connsiteX23" fmla="*/ 860983 w 2028518"/>
              <a:gd name="connsiteY23" fmla="*/ 818736 h 1440540"/>
              <a:gd name="connsiteX24" fmla="*/ 1818380 w 2028518"/>
              <a:gd name="connsiteY24" fmla="*/ 734607 h 1440540"/>
              <a:gd name="connsiteX25" fmla="*/ 1818380 w 2028518"/>
              <a:gd name="connsiteY25" fmla="*/ 807677 h 1440540"/>
              <a:gd name="connsiteX26" fmla="*/ 1916476 w 2028518"/>
              <a:gd name="connsiteY26" fmla="*/ 807677 h 1440540"/>
              <a:gd name="connsiteX27" fmla="*/ 1916476 w 2028518"/>
              <a:gd name="connsiteY27" fmla="*/ 734607 h 1440540"/>
              <a:gd name="connsiteX28" fmla="*/ 1634779 w 2028518"/>
              <a:gd name="connsiteY28" fmla="*/ 734607 h 1440540"/>
              <a:gd name="connsiteX29" fmla="*/ 1634779 w 2028518"/>
              <a:gd name="connsiteY29" fmla="*/ 807677 h 1440540"/>
              <a:gd name="connsiteX30" fmla="*/ 1732875 w 2028518"/>
              <a:gd name="connsiteY30" fmla="*/ 807677 h 1440540"/>
              <a:gd name="connsiteX31" fmla="*/ 1732875 w 2028518"/>
              <a:gd name="connsiteY31" fmla="*/ 734607 h 1440540"/>
              <a:gd name="connsiteX32" fmla="*/ 1451179 w 2028518"/>
              <a:gd name="connsiteY32" fmla="*/ 734607 h 1440540"/>
              <a:gd name="connsiteX33" fmla="*/ 1451179 w 2028518"/>
              <a:gd name="connsiteY33" fmla="*/ 807677 h 1440540"/>
              <a:gd name="connsiteX34" fmla="*/ 1549275 w 2028518"/>
              <a:gd name="connsiteY34" fmla="*/ 807677 h 1440540"/>
              <a:gd name="connsiteX35" fmla="*/ 1549275 w 2028518"/>
              <a:gd name="connsiteY35" fmla="*/ 734607 h 1440540"/>
              <a:gd name="connsiteX36" fmla="*/ 1818380 w 2028518"/>
              <a:gd name="connsiteY36" fmla="*/ 582994 h 1440540"/>
              <a:gd name="connsiteX37" fmla="*/ 1818380 w 2028518"/>
              <a:gd name="connsiteY37" fmla="*/ 656064 h 1440540"/>
              <a:gd name="connsiteX38" fmla="*/ 1916476 w 2028518"/>
              <a:gd name="connsiteY38" fmla="*/ 656064 h 1440540"/>
              <a:gd name="connsiteX39" fmla="*/ 1916476 w 2028518"/>
              <a:gd name="connsiteY39" fmla="*/ 582994 h 1440540"/>
              <a:gd name="connsiteX40" fmla="*/ 1634779 w 2028518"/>
              <a:gd name="connsiteY40" fmla="*/ 582994 h 1440540"/>
              <a:gd name="connsiteX41" fmla="*/ 1634779 w 2028518"/>
              <a:gd name="connsiteY41" fmla="*/ 656064 h 1440540"/>
              <a:gd name="connsiteX42" fmla="*/ 1732875 w 2028518"/>
              <a:gd name="connsiteY42" fmla="*/ 656064 h 1440540"/>
              <a:gd name="connsiteX43" fmla="*/ 1732875 w 2028518"/>
              <a:gd name="connsiteY43" fmla="*/ 582994 h 1440540"/>
              <a:gd name="connsiteX44" fmla="*/ 1451179 w 2028518"/>
              <a:gd name="connsiteY44" fmla="*/ 582994 h 1440540"/>
              <a:gd name="connsiteX45" fmla="*/ 1451179 w 2028518"/>
              <a:gd name="connsiteY45" fmla="*/ 656064 h 1440540"/>
              <a:gd name="connsiteX46" fmla="*/ 1549275 w 2028518"/>
              <a:gd name="connsiteY46" fmla="*/ 656064 h 1440540"/>
              <a:gd name="connsiteX47" fmla="*/ 1549275 w 2028518"/>
              <a:gd name="connsiteY47" fmla="*/ 582994 h 1440540"/>
              <a:gd name="connsiteX48" fmla="*/ 403424 w 2028518"/>
              <a:gd name="connsiteY48" fmla="*/ 499916 h 1440540"/>
              <a:gd name="connsiteX49" fmla="*/ 348620 w 2028518"/>
              <a:gd name="connsiteY49" fmla="*/ 554720 h 1440540"/>
              <a:gd name="connsiteX50" fmla="*/ 348620 w 2028518"/>
              <a:gd name="connsiteY50" fmla="*/ 1438886 h 1440540"/>
              <a:gd name="connsiteX51" fmla="*/ 458227 w 2028518"/>
              <a:gd name="connsiteY51" fmla="*/ 1438886 h 1440540"/>
              <a:gd name="connsiteX52" fmla="*/ 458228 w 2028518"/>
              <a:gd name="connsiteY52" fmla="*/ 554720 h 1440540"/>
              <a:gd name="connsiteX53" fmla="*/ 403424 w 2028518"/>
              <a:gd name="connsiteY53" fmla="*/ 499916 h 1440540"/>
              <a:gd name="connsiteX54" fmla="*/ 169200 w 2028518"/>
              <a:gd name="connsiteY54" fmla="*/ 496212 h 1440540"/>
              <a:gd name="connsiteX55" fmla="*/ 114396 w 2028518"/>
              <a:gd name="connsiteY55" fmla="*/ 551016 h 1440540"/>
              <a:gd name="connsiteX56" fmla="*/ 114396 w 2028518"/>
              <a:gd name="connsiteY56" fmla="*/ 1435182 h 1440540"/>
              <a:gd name="connsiteX57" fmla="*/ 224003 w 2028518"/>
              <a:gd name="connsiteY57" fmla="*/ 1435182 h 1440540"/>
              <a:gd name="connsiteX58" fmla="*/ 224004 w 2028518"/>
              <a:gd name="connsiteY58" fmla="*/ 551016 h 1440540"/>
              <a:gd name="connsiteX59" fmla="*/ 169200 w 2028518"/>
              <a:gd name="connsiteY59" fmla="*/ 496212 h 1440540"/>
              <a:gd name="connsiteX60" fmla="*/ 1818380 w 2028518"/>
              <a:gd name="connsiteY60" fmla="*/ 431380 h 1440540"/>
              <a:gd name="connsiteX61" fmla="*/ 1818380 w 2028518"/>
              <a:gd name="connsiteY61" fmla="*/ 504450 h 1440540"/>
              <a:gd name="connsiteX62" fmla="*/ 1916476 w 2028518"/>
              <a:gd name="connsiteY62" fmla="*/ 504450 h 1440540"/>
              <a:gd name="connsiteX63" fmla="*/ 1916476 w 2028518"/>
              <a:gd name="connsiteY63" fmla="*/ 431380 h 1440540"/>
              <a:gd name="connsiteX64" fmla="*/ 1634779 w 2028518"/>
              <a:gd name="connsiteY64" fmla="*/ 431380 h 1440540"/>
              <a:gd name="connsiteX65" fmla="*/ 1634779 w 2028518"/>
              <a:gd name="connsiteY65" fmla="*/ 504450 h 1440540"/>
              <a:gd name="connsiteX66" fmla="*/ 1732875 w 2028518"/>
              <a:gd name="connsiteY66" fmla="*/ 504450 h 1440540"/>
              <a:gd name="connsiteX67" fmla="*/ 1732875 w 2028518"/>
              <a:gd name="connsiteY67" fmla="*/ 431380 h 1440540"/>
              <a:gd name="connsiteX68" fmla="*/ 1451179 w 2028518"/>
              <a:gd name="connsiteY68" fmla="*/ 431380 h 1440540"/>
              <a:gd name="connsiteX69" fmla="*/ 1451179 w 2028518"/>
              <a:gd name="connsiteY69" fmla="*/ 504450 h 1440540"/>
              <a:gd name="connsiteX70" fmla="*/ 1549275 w 2028518"/>
              <a:gd name="connsiteY70" fmla="*/ 504450 h 1440540"/>
              <a:gd name="connsiteX71" fmla="*/ 1549275 w 2028518"/>
              <a:gd name="connsiteY71" fmla="*/ 431380 h 1440540"/>
              <a:gd name="connsiteX72" fmla="*/ 1254606 w 2028518"/>
              <a:gd name="connsiteY72" fmla="*/ 431380 h 1440540"/>
              <a:gd name="connsiteX73" fmla="*/ 1254606 w 2028518"/>
              <a:gd name="connsiteY73" fmla="*/ 504450 h 1440540"/>
              <a:gd name="connsiteX74" fmla="*/ 1352702 w 2028518"/>
              <a:gd name="connsiteY74" fmla="*/ 504450 h 1440540"/>
              <a:gd name="connsiteX75" fmla="*/ 1352702 w 2028518"/>
              <a:gd name="connsiteY75" fmla="*/ 431380 h 1440540"/>
              <a:gd name="connsiteX76" fmla="*/ 1071005 w 2028518"/>
              <a:gd name="connsiteY76" fmla="*/ 431380 h 1440540"/>
              <a:gd name="connsiteX77" fmla="*/ 1071005 w 2028518"/>
              <a:gd name="connsiteY77" fmla="*/ 504450 h 1440540"/>
              <a:gd name="connsiteX78" fmla="*/ 1169101 w 2028518"/>
              <a:gd name="connsiteY78" fmla="*/ 504450 h 1440540"/>
              <a:gd name="connsiteX79" fmla="*/ 1169101 w 2028518"/>
              <a:gd name="connsiteY79" fmla="*/ 431380 h 1440540"/>
              <a:gd name="connsiteX80" fmla="*/ 887405 w 2028518"/>
              <a:gd name="connsiteY80" fmla="*/ 431380 h 1440540"/>
              <a:gd name="connsiteX81" fmla="*/ 887405 w 2028518"/>
              <a:gd name="connsiteY81" fmla="*/ 504450 h 1440540"/>
              <a:gd name="connsiteX82" fmla="*/ 985501 w 2028518"/>
              <a:gd name="connsiteY82" fmla="*/ 504450 h 1440540"/>
              <a:gd name="connsiteX83" fmla="*/ 985501 w 2028518"/>
              <a:gd name="connsiteY83" fmla="*/ 431380 h 1440540"/>
              <a:gd name="connsiteX84" fmla="*/ 726849 w 2028518"/>
              <a:gd name="connsiteY84" fmla="*/ 431380 h 1440540"/>
              <a:gd name="connsiteX85" fmla="*/ 726849 w 2028518"/>
              <a:gd name="connsiteY85" fmla="*/ 504450 h 1440540"/>
              <a:gd name="connsiteX86" fmla="*/ 824945 w 2028518"/>
              <a:gd name="connsiteY86" fmla="*/ 504450 h 1440540"/>
              <a:gd name="connsiteX87" fmla="*/ 824945 w 2028518"/>
              <a:gd name="connsiteY87" fmla="*/ 431380 h 1440540"/>
              <a:gd name="connsiteX88" fmla="*/ 543248 w 2028518"/>
              <a:gd name="connsiteY88" fmla="*/ 431380 h 1440540"/>
              <a:gd name="connsiteX89" fmla="*/ 543248 w 2028518"/>
              <a:gd name="connsiteY89" fmla="*/ 504450 h 1440540"/>
              <a:gd name="connsiteX90" fmla="*/ 641344 w 2028518"/>
              <a:gd name="connsiteY90" fmla="*/ 504450 h 1440540"/>
              <a:gd name="connsiteX91" fmla="*/ 641344 w 2028518"/>
              <a:gd name="connsiteY91" fmla="*/ 431380 h 1440540"/>
              <a:gd name="connsiteX92" fmla="*/ 525663 w 2028518"/>
              <a:gd name="connsiteY92" fmla="*/ 0 h 1440540"/>
              <a:gd name="connsiteX93" fmla="*/ 525663 w 2028518"/>
              <a:gd name="connsiteY93" fmla="*/ 296929 h 1440540"/>
              <a:gd name="connsiteX94" fmla="*/ 1026614 w 2028518"/>
              <a:gd name="connsiteY94" fmla="*/ 0 h 1440540"/>
              <a:gd name="connsiteX95" fmla="*/ 1026614 w 2028518"/>
              <a:gd name="connsiteY95" fmla="*/ 296930 h 1440540"/>
              <a:gd name="connsiteX96" fmla="*/ 1527566 w 2028518"/>
              <a:gd name="connsiteY96" fmla="*/ 0 h 1440540"/>
              <a:gd name="connsiteX97" fmla="*/ 1527566 w 2028518"/>
              <a:gd name="connsiteY97" fmla="*/ 296930 h 1440540"/>
              <a:gd name="connsiteX98" fmla="*/ 2028518 w 2028518"/>
              <a:gd name="connsiteY98" fmla="*/ 0 h 1440540"/>
              <a:gd name="connsiteX99" fmla="*/ 2028518 w 2028518"/>
              <a:gd name="connsiteY99" fmla="*/ 311577 h 1440540"/>
              <a:gd name="connsiteX100" fmla="*/ 2028518 w 2028518"/>
              <a:gd name="connsiteY100" fmla="*/ 1440540 h 1440540"/>
              <a:gd name="connsiteX101" fmla="*/ 0 w 2028518"/>
              <a:gd name="connsiteY101" fmla="*/ 1440540 h 1440540"/>
              <a:gd name="connsiteX102" fmla="*/ 0 w 2028518"/>
              <a:gd name="connsiteY102" fmla="*/ 311577 h 144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028518" h="1440540">
                <a:moveTo>
                  <a:pt x="1359605" y="1366447"/>
                </a:moveTo>
                <a:lnTo>
                  <a:pt x="1359605" y="1406271"/>
                </a:lnTo>
                <a:lnTo>
                  <a:pt x="1942246" y="1406271"/>
                </a:lnTo>
                <a:lnTo>
                  <a:pt x="1942246" y="1366447"/>
                </a:lnTo>
                <a:close/>
                <a:moveTo>
                  <a:pt x="1359605" y="1305350"/>
                </a:moveTo>
                <a:lnTo>
                  <a:pt x="1359605" y="1345174"/>
                </a:lnTo>
                <a:lnTo>
                  <a:pt x="1942246" y="1345174"/>
                </a:lnTo>
                <a:lnTo>
                  <a:pt x="1942246" y="1305350"/>
                </a:lnTo>
                <a:close/>
                <a:moveTo>
                  <a:pt x="1359605" y="1244254"/>
                </a:moveTo>
                <a:lnTo>
                  <a:pt x="1359605" y="1284078"/>
                </a:lnTo>
                <a:lnTo>
                  <a:pt x="1942246" y="1284078"/>
                </a:lnTo>
                <a:lnTo>
                  <a:pt x="1942246" y="1244254"/>
                </a:lnTo>
                <a:close/>
                <a:moveTo>
                  <a:pt x="1359605" y="1183157"/>
                </a:moveTo>
                <a:lnTo>
                  <a:pt x="1359605" y="1222981"/>
                </a:lnTo>
                <a:lnTo>
                  <a:pt x="1942246" y="1222981"/>
                </a:lnTo>
                <a:lnTo>
                  <a:pt x="1942246" y="1183157"/>
                </a:lnTo>
                <a:close/>
                <a:moveTo>
                  <a:pt x="1003047" y="821458"/>
                </a:moveTo>
                <a:lnTo>
                  <a:pt x="1003047" y="1439143"/>
                </a:lnTo>
                <a:lnTo>
                  <a:pt x="1259865" y="1439143"/>
                </a:lnTo>
                <a:lnTo>
                  <a:pt x="1259865" y="821458"/>
                </a:lnTo>
                <a:close/>
                <a:moveTo>
                  <a:pt x="640721" y="818736"/>
                </a:moveTo>
                <a:lnTo>
                  <a:pt x="640721" y="1436421"/>
                </a:lnTo>
                <a:lnTo>
                  <a:pt x="860983" y="1436421"/>
                </a:lnTo>
                <a:lnTo>
                  <a:pt x="860983" y="818736"/>
                </a:lnTo>
                <a:close/>
                <a:moveTo>
                  <a:pt x="1818380" y="734607"/>
                </a:moveTo>
                <a:lnTo>
                  <a:pt x="1818380" y="807677"/>
                </a:lnTo>
                <a:lnTo>
                  <a:pt x="1916476" y="807677"/>
                </a:lnTo>
                <a:lnTo>
                  <a:pt x="1916476" y="734607"/>
                </a:lnTo>
                <a:close/>
                <a:moveTo>
                  <a:pt x="1634779" y="734607"/>
                </a:moveTo>
                <a:lnTo>
                  <a:pt x="1634779" y="807677"/>
                </a:lnTo>
                <a:lnTo>
                  <a:pt x="1732875" y="807677"/>
                </a:lnTo>
                <a:lnTo>
                  <a:pt x="1732875" y="734607"/>
                </a:lnTo>
                <a:close/>
                <a:moveTo>
                  <a:pt x="1451179" y="734607"/>
                </a:moveTo>
                <a:lnTo>
                  <a:pt x="1451179" y="807677"/>
                </a:lnTo>
                <a:lnTo>
                  <a:pt x="1549275" y="807677"/>
                </a:lnTo>
                <a:lnTo>
                  <a:pt x="1549275" y="734607"/>
                </a:lnTo>
                <a:close/>
                <a:moveTo>
                  <a:pt x="1818380" y="582994"/>
                </a:moveTo>
                <a:lnTo>
                  <a:pt x="1818380" y="656064"/>
                </a:lnTo>
                <a:lnTo>
                  <a:pt x="1916476" y="656064"/>
                </a:lnTo>
                <a:lnTo>
                  <a:pt x="1916476" y="582994"/>
                </a:lnTo>
                <a:close/>
                <a:moveTo>
                  <a:pt x="1634779" y="582994"/>
                </a:moveTo>
                <a:lnTo>
                  <a:pt x="1634779" y="656064"/>
                </a:lnTo>
                <a:lnTo>
                  <a:pt x="1732875" y="656064"/>
                </a:lnTo>
                <a:lnTo>
                  <a:pt x="1732875" y="582994"/>
                </a:lnTo>
                <a:close/>
                <a:moveTo>
                  <a:pt x="1451179" y="582994"/>
                </a:moveTo>
                <a:lnTo>
                  <a:pt x="1451179" y="656064"/>
                </a:lnTo>
                <a:lnTo>
                  <a:pt x="1549275" y="656064"/>
                </a:lnTo>
                <a:lnTo>
                  <a:pt x="1549275" y="582994"/>
                </a:lnTo>
                <a:close/>
                <a:moveTo>
                  <a:pt x="403424" y="499916"/>
                </a:moveTo>
                <a:cubicBezTo>
                  <a:pt x="373157" y="499916"/>
                  <a:pt x="348620" y="524453"/>
                  <a:pt x="348620" y="554720"/>
                </a:cubicBezTo>
                <a:lnTo>
                  <a:pt x="348620" y="1438886"/>
                </a:lnTo>
                <a:lnTo>
                  <a:pt x="458227" y="1438886"/>
                </a:lnTo>
                <a:cubicBezTo>
                  <a:pt x="458227" y="1144164"/>
                  <a:pt x="458228" y="849442"/>
                  <a:pt x="458228" y="554720"/>
                </a:cubicBezTo>
                <a:cubicBezTo>
                  <a:pt x="458228" y="524453"/>
                  <a:pt x="433691" y="499916"/>
                  <a:pt x="403424" y="499916"/>
                </a:cubicBezTo>
                <a:close/>
                <a:moveTo>
                  <a:pt x="169200" y="496212"/>
                </a:moveTo>
                <a:cubicBezTo>
                  <a:pt x="138933" y="496212"/>
                  <a:pt x="114396" y="520749"/>
                  <a:pt x="114396" y="551016"/>
                </a:cubicBezTo>
                <a:lnTo>
                  <a:pt x="114396" y="1435182"/>
                </a:lnTo>
                <a:lnTo>
                  <a:pt x="224003" y="1435182"/>
                </a:lnTo>
                <a:cubicBezTo>
                  <a:pt x="224003" y="1140460"/>
                  <a:pt x="224004" y="845738"/>
                  <a:pt x="224004" y="551016"/>
                </a:cubicBezTo>
                <a:cubicBezTo>
                  <a:pt x="224004" y="520749"/>
                  <a:pt x="199467" y="496212"/>
                  <a:pt x="169200" y="496212"/>
                </a:cubicBezTo>
                <a:close/>
                <a:moveTo>
                  <a:pt x="1818380" y="431380"/>
                </a:moveTo>
                <a:lnTo>
                  <a:pt x="1818380" y="504450"/>
                </a:lnTo>
                <a:lnTo>
                  <a:pt x="1916476" y="504450"/>
                </a:lnTo>
                <a:lnTo>
                  <a:pt x="1916476" y="431380"/>
                </a:lnTo>
                <a:close/>
                <a:moveTo>
                  <a:pt x="1634779" y="431380"/>
                </a:moveTo>
                <a:lnTo>
                  <a:pt x="1634779" y="504450"/>
                </a:lnTo>
                <a:lnTo>
                  <a:pt x="1732875" y="504450"/>
                </a:lnTo>
                <a:lnTo>
                  <a:pt x="1732875" y="431380"/>
                </a:lnTo>
                <a:close/>
                <a:moveTo>
                  <a:pt x="1451179" y="431380"/>
                </a:moveTo>
                <a:lnTo>
                  <a:pt x="1451179" y="504450"/>
                </a:lnTo>
                <a:lnTo>
                  <a:pt x="1549275" y="504450"/>
                </a:lnTo>
                <a:lnTo>
                  <a:pt x="1549275" y="431380"/>
                </a:lnTo>
                <a:close/>
                <a:moveTo>
                  <a:pt x="1254606" y="431380"/>
                </a:moveTo>
                <a:lnTo>
                  <a:pt x="1254606" y="504450"/>
                </a:lnTo>
                <a:lnTo>
                  <a:pt x="1352702" y="504450"/>
                </a:lnTo>
                <a:lnTo>
                  <a:pt x="1352702" y="431380"/>
                </a:lnTo>
                <a:close/>
                <a:moveTo>
                  <a:pt x="1071005" y="431380"/>
                </a:moveTo>
                <a:lnTo>
                  <a:pt x="1071005" y="504450"/>
                </a:lnTo>
                <a:lnTo>
                  <a:pt x="1169101" y="504450"/>
                </a:lnTo>
                <a:lnTo>
                  <a:pt x="1169101" y="431380"/>
                </a:lnTo>
                <a:close/>
                <a:moveTo>
                  <a:pt x="887405" y="431380"/>
                </a:moveTo>
                <a:lnTo>
                  <a:pt x="887405" y="504450"/>
                </a:lnTo>
                <a:lnTo>
                  <a:pt x="985501" y="504450"/>
                </a:lnTo>
                <a:lnTo>
                  <a:pt x="985501" y="431380"/>
                </a:lnTo>
                <a:close/>
                <a:moveTo>
                  <a:pt x="726849" y="431380"/>
                </a:moveTo>
                <a:lnTo>
                  <a:pt x="726849" y="504450"/>
                </a:lnTo>
                <a:lnTo>
                  <a:pt x="824945" y="504450"/>
                </a:lnTo>
                <a:lnTo>
                  <a:pt x="824945" y="431380"/>
                </a:lnTo>
                <a:close/>
                <a:moveTo>
                  <a:pt x="543248" y="431380"/>
                </a:moveTo>
                <a:lnTo>
                  <a:pt x="543248" y="504450"/>
                </a:lnTo>
                <a:lnTo>
                  <a:pt x="641344" y="504450"/>
                </a:lnTo>
                <a:lnTo>
                  <a:pt x="641344" y="431380"/>
                </a:lnTo>
                <a:close/>
                <a:moveTo>
                  <a:pt x="525663" y="0"/>
                </a:moveTo>
                <a:lnTo>
                  <a:pt x="525663" y="296929"/>
                </a:lnTo>
                <a:lnTo>
                  <a:pt x="1026614" y="0"/>
                </a:lnTo>
                <a:lnTo>
                  <a:pt x="1026614" y="296930"/>
                </a:lnTo>
                <a:lnTo>
                  <a:pt x="1527566" y="0"/>
                </a:lnTo>
                <a:lnTo>
                  <a:pt x="1527566" y="296930"/>
                </a:lnTo>
                <a:lnTo>
                  <a:pt x="2028518" y="0"/>
                </a:lnTo>
                <a:lnTo>
                  <a:pt x="2028518" y="311577"/>
                </a:lnTo>
                <a:lnTo>
                  <a:pt x="2028518" y="1440540"/>
                </a:lnTo>
                <a:lnTo>
                  <a:pt x="0" y="1440540"/>
                </a:lnTo>
                <a:lnTo>
                  <a:pt x="0" y="311577"/>
                </a:ln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0351EB36-4852-7090-5834-9195B3F27E05}"/>
              </a:ext>
            </a:extLst>
          </p:cNvPr>
          <p:cNvSpPr txBox="1">
            <a:spLocks/>
          </p:cNvSpPr>
          <p:nvPr/>
        </p:nvSpPr>
        <p:spPr>
          <a:xfrm>
            <a:off x="382838" y="330492"/>
            <a:ext cx="488284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시스템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구조</a:t>
            </a:r>
            <a:endParaRPr lang="en-US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19DA4734-F9FB-F2FD-96C2-040B499628C4}"/>
              </a:ext>
            </a:extLst>
          </p:cNvPr>
          <p:cNvSpPr txBox="1">
            <a:spLocks/>
          </p:cNvSpPr>
          <p:nvPr/>
        </p:nvSpPr>
        <p:spPr>
          <a:xfrm>
            <a:off x="-310288" y="314516"/>
            <a:ext cx="2072119" cy="122837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600" dirty="0">
                <a:solidFill>
                  <a:srgbClr val="5A28C8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en-US" sz="9600" dirty="0">
              <a:solidFill>
                <a:srgbClr val="5A28C8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2D06BC-4C8F-66D9-7148-5BE77118924B}"/>
              </a:ext>
            </a:extLst>
          </p:cNvPr>
          <p:cNvSpPr/>
          <p:nvPr/>
        </p:nvSpPr>
        <p:spPr>
          <a:xfrm>
            <a:off x="2819981" y="2646847"/>
            <a:ext cx="1355835" cy="3993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회원가입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7E8B0C-3B3B-19F8-08DC-826D31A8C7F8}"/>
              </a:ext>
            </a:extLst>
          </p:cNvPr>
          <p:cNvSpPr/>
          <p:nvPr/>
        </p:nvSpPr>
        <p:spPr>
          <a:xfrm>
            <a:off x="2819981" y="3185037"/>
            <a:ext cx="1355835" cy="3993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로그인</a:t>
            </a:r>
            <a:endParaRPr lang="ko-KR" altLang="en-US" dirty="0">
              <a:solidFill>
                <a:schemeClr val="tx1"/>
              </a:solidFill>
              <a:latin typeface="a영명조M" panose="02020600000000000000" pitchFamily="18" charset="-127"/>
              <a:ea typeface="a영명조M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AF69BF-C7B6-4017-9654-CE57D5F39D82}"/>
              </a:ext>
            </a:extLst>
          </p:cNvPr>
          <p:cNvSpPr/>
          <p:nvPr/>
        </p:nvSpPr>
        <p:spPr>
          <a:xfrm>
            <a:off x="2819981" y="3766272"/>
            <a:ext cx="1355835" cy="3993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QR</a:t>
            </a:r>
            <a:r>
              <a:rPr lang="ko-KR" altLang="en-US" sz="1400" dirty="0">
                <a:solidFill>
                  <a:schemeClr val="tx1"/>
                </a:solidFill>
                <a:latin typeface="a영명조M" panose="02020600000000000000" pitchFamily="18" charset="-127"/>
                <a:ea typeface="a영명조M" panose="02020600000000000000" pitchFamily="18" charset="-127"/>
              </a:rPr>
              <a:t>코드활성화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D3683AED-53B5-7F17-E874-9630E4B53A09}"/>
              </a:ext>
            </a:extLst>
          </p:cNvPr>
          <p:cNvSpPr txBox="1">
            <a:spLocks/>
          </p:cNvSpPr>
          <p:nvPr/>
        </p:nvSpPr>
        <p:spPr>
          <a:xfrm>
            <a:off x="900228" y="1047282"/>
            <a:ext cx="3934532" cy="31906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bg1">
                    <a:lumMod val="6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앱 클래스 구조</a:t>
            </a:r>
            <a:endParaRPr lang="en-US" sz="2400" spc="600" dirty="0">
              <a:solidFill>
                <a:schemeClr val="bg1">
                  <a:lumMod val="6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90667955-4825-AFA2-15CD-1D4DDC219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003683"/>
              </p:ext>
            </p:extLst>
          </p:nvPr>
        </p:nvGraphicFramePr>
        <p:xfrm>
          <a:off x="5937561" y="549900"/>
          <a:ext cx="4882845" cy="614833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882845">
                  <a:extLst>
                    <a:ext uri="{9D8B030D-6E8A-4147-A177-3AD203B41FA5}">
                      <a16:colId xmlns:a16="http://schemas.microsoft.com/office/drawing/2014/main" val="3202498920"/>
                    </a:ext>
                  </a:extLst>
                </a:gridCol>
              </a:tblGrid>
              <a:tr h="46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나눔손글씨 강부장님체" panose="02000503000000000000" pitchFamily="2" charset="-127"/>
                          <a:ea typeface="나눔손글씨 강부장님체" panose="02000503000000000000" pitchFamily="2" charset="-127"/>
                          <a:cs typeface="Calibri" panose="020F0502020204030204" pitchFamily="34" charset="0"/>
                        </a:rPr>
                        <a:t>앱 클래스 구조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6726468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ⓘ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ApiService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15261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ⓒ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CreateQR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478410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ⓒ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JoinGet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869197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ⓒ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JoinPut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5640808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ⓒ</a:t>
                      </a:r>
                      <a:r>
                        <a:rPr lang="en-US" altLang="ko-K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Login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99575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ⓒ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LoginGet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25027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ⓒ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LoginPut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148983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ⓒ</a:t>
                      </a:r>
                      <a:r>
                        <a:rPr lang="en-US" altLang="ko-K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238462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ⓒ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QrGet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734520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ⓒ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RequesttBuilding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129247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ⓒ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RetrofitClient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170660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ⓒ</a:t>
                      </a:r>
                      <a:r>
                        <a:rPr lang="en-US" altLang="ko-KR" sz="2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SignUp</a:t>
                      </a:r>
                      <a:endParaRPr lang="ko-KR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965184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DE976C7-A5B2-35CD-9385-4A4F1AAEDF64}"/>
              </a:ext>
            </a:extLst>
          </p:cNvPr>
          <p:cNvCxnSpPr/>
          <p:nvPr/>
        </p:nvCxnSpPr>
        <p:spPr>
          <a:xfrm flipV="1">
            <a:off x="4666593" y="549900"/>
            <a:ext cx="1270968" cy="1415534"/>
          </a:xfrm>
          <a:prstGeom prst="line">
            <a:avLst/>
          </a:prstGeom>
          <a:ln w="444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B16759-4B2C-3682-733E-79392BB03341}"/>
              </a:ext>
            </a:extLst>
          </p:cNvPr>
          <p:cNvCxnSpPr>
            <a:cxnSpLocks/>
          </p:cNvCxnSpPr>
          <p:nvPr/>
        </p:nvCxnSpPr>
        <p:spPr>
          <a:xfrm>
            <a:off x="4642414" y="6140424"/>
            <a:ext cx="1325190" cy="557808"/>
          </a:xfrm>
          <a:prstGeom prst="line">
            <a:avLst/>
          </a:prstGeom>
          <a:ln w="444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8130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5522</TotalTime>
  <Words>375</Words>
  <Application>Microsoft Office PowerPoint</Application>
  <PresentationFormat>와이드스크린</PresentationFormat>
  <Paragraphs>151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나눔바른펜</vt:lpstr>
      <vt:lpstr>나눔손글씨 강부장님체</vt:lpstr>
      <vt:lpstr>Biome</vt:lpstr>
      <vt:lpstr>Arial</vt:lpstr>
      <vt:lpstr>마루 부리 Beta</vt:lpstr>
      <vt:lpstr>a영명조M</vt:lpstr>
      <vt:lpstr>나눔손글씨 갈맷글</vt:lpstr>
      <vt:lpstr>나눔손글씨 가람연꽃</vt:lpstr>
      <vt:lpstr>Calibri</vt:lpstr>
      <vt:lpstr>Cover and End Slide Master</vt:lpstr>
      <vt:lpstr>Contents Slide Master</vt:lpstr>
      <vt:lpstr>Section Break Slide Master</vt:lpstr>
      <vt:lpstr>1_Cover and End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김경룡</cp:lastModifiedBy>
  <cp:revision>130</cp:revision>
  <dcterms:created xsi:type="dcterms:W3CDTF">2020-01-20T05:08:25Z</dcterms:created>
  <dcterms:modified xsi:type="dcterms:W3CDTF">2022-06-22T06:16:29Z</dcterms:modified>
</cp:coreProperties>
</file>